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350" y="-64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5621875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99b1dc740_0_4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99b1dc740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9b1dc740_0_4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9b1dc740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997c2099f_0_10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997c2099f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997c2099f_0_11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997c2099f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99b1dc740_0_13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99b1dc740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99b1dc740_0_5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99b1dc740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99b1dc740_0_5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99b1dc740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997c2099f_0_11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997c2099f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997c2099f_0_12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997c2099f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99b1dc740_0_14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99b1dc740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997c2099f_0_7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997c2099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99b1dc740_0_6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99b1dc740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99b1dc740_0_6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99b1dc740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997c2099f_0_12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997c2099f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997c2099f_0_13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997c2099f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99b1dc740_0_14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99b1dc740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99b1dc740_0_7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99b1dc740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99b1dc740_0_7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99b1dc740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997c2099f_0_13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997c2099f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997c2099f_0_14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997c2099f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99b1dc740_0_15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99b1dc740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997c2099f_0_8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997c2099f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99b1dc740_0_8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99b1dc740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99b1dc740_0_8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99b1dc740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99b1dc740_0_1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99b1dc74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99b1dc740_0_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99b1dc74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99b1dc740_0_15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99b1dc740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99b1dc740_0_10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99b1dc740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99b1dc740_0_10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99b1dc740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99b1dc740_0_11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99b1dc740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99b1dc740_0_1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99b1dc740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99f501473_0_1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99f50147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9b1dc740_0_1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9b1dc740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99f501473_0_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99f50147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99f501473_0_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99f50147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99f501473_0_1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99f50147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99b1dc740_0_2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99b1dc74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99b1dc740_0_2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99b1dc740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997c2099f_0_9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997c2099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997c2099f_0_9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997c2099f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99b1dc740_0_12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99b1dc740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1800224"/>
            <a:ext cx="7772400" cy="832200"/>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Trebuchet MS"/>
              <a:buNone/>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13" name="Google Shape;13;p2"/>
          <p:cNvSpPr txBox="1">
            <a:spLocks noGrp="1"/>
          </p:cNvSpPr>
          <p:nvPr>
            <p:ph type="subTitle" idx="1"/>
          </p:nvPr>
        </p:nvSpPr>
        <p:spPr>
          <a:xfrm>
            <a:off x="1143000" y="2701528"/>
            <a:ext cx="6858000" cy="1241700"/>
          </a:xfrm>
          <a:prstGeom prst="rect">
            <a:avLst/>
          </a:prstGeom>
          <a:noFill/>
          <a:ln>
            <a:noFill/>
          </a:ln>
        </p:spPr>
        <p:txBody>
          <a:bodyPr spcFirstLastPara="1" wrap="square" lIns="91425" tIns="91425" rIns="91425" bIns="91425" anchor="t" anchorCtr="0">
            <a:noAutofit/>
          </a:bodyPr>
          <a:lstStyle>
            <a:lvl1pPr marL="0" marR="0" lvl="0" indent="0" algn="ctr" rtl="0">
              <a:lnSpc>
                <a:spcPct val="90000"/>
              </a:lnSpc>
              <a:spcBef>
                <a:spcPts val="1000"/>
              </a:spcBef>
              <a:spcAft>
                <a:spcPts val="0"/>
              </a:spcAft>
              <a:buClr>
                <a:schemeClr val="dk1"/>
              </a:buClr>
              <a:buSzPts val="1400"/>
              <a:buFont typeface="Arial"/>
              <a:buNone/>
              <a:defRPr/>
            </a:lvl1pPr>
            <a:lvl2pPr marL="457200" marR="0" lvl="1" indent="0" algn="ctr" rtl="0">
              <a:lnSpc>
                <a:spcPct val="90000"/>
              </a:lnSpc>
              <a:spcBef>
                <a:spcPts val="500"/>
              </a:spcBef>
              <a:spcAft>
                <a:spcPts val="0"/>
              </a:spcAft>
              <a:buClr>
                <a:schemeClr val="dk1"/>
              </a:buClr>
              <a:buSzPts val="1400"/>
              <a:buFont typeface="Arial"/>
              <a:buNone/>
              <a:defRPr/>
            </a:lvl2pPr>
            <a:lvl3pPr marL="914400" marR="0" lvl="2" indent="0" algn="ctr" rtl="0">
              <a:lnSpc>
                <a:spcPct val="90000"/>
              </a:lnSpc>
              <a:spcBef>
                <a:spcPts val="500"/>
              </a:spcBef>
              <a:spcAft>
                <a:spcPts val="0"/>
              </a:spcAft>
              <a:buClr>
                <a:schemeClr val="dk1"/>
              </a:buClr>
              <a:buSzPts val="1400"/>
              <a:buFont typeface="Arial"/>
              <a:buNone/>
              <a:defRPr/>
            </a:lvl3pPr>
            <a:lvl4pPr marL="1371600" marR="0" lvl="3" indent="0" algn="ctr" rtl="0">
              <a:lnSpc>
                <a:spcPct val="90000"/>
              </a:lnSpc>
              <a:spcBef>
                <a:spcPts val="500"/>
              </a:spcBef>
              <a:spcAft>
                <a:spcPts val="0"/>
              </a:spcAft>
              <a:buClr>
                <a:schemeClr val="dk1"/>
              </a:buClr>
              <a:buSzPts val="1400"/>
              <a:buFont typeface="Arial"/>
              <a:buNone/>
              <a:defRPr/>
            </a:lvl4pPr>
            <a:lvl5pPr marL="1828800" marR="0" lvl="4" indent="0" algn="ctr" rtl="0">
              <a:lnSpc>
                <a:spcPct val="90000"/>
              </a:lnSpc>
              <a:spcBef>
                <a:spcPts val="500"/>
              </a:spcBef>
              <a:spcAft>
                <a:spcPts val="0"/>
              </a:spcAft>
              <a:buClr>
                <a:schemeClr val="dk1"/>
              </a:buClr>
              <a:buSzPts val="1400"/>
              <a:buFont typeface="Arial"/>
              <a:buNone/>
              <a:defRPr/>
            </a:lvl5pPr>
            <a:lvl6pPr marL="2286000" marR="0" lvl="5" indent="0" algn="ctr" rtl="0">
              <a:lnSpc>
                <a:spcPct val="90000"/>
              </a:lnSpc>
              <a:spcBef>
                <a:spcPts val="500"/>
              </a:spcBef>
              <a:spcAft>
                <a:spcPts val="0"/>
              </a:spcAft>
              <a:buClr>
                <a:schemeClr val="dk1"/>
              </a:buClr>
              <a:buSzPts val="1400"/>
              <a:buFont typeface="Arial"/>
              <a:buNone/>
              <a:defRPr/>
            </a:lvl6pPr>
            <a:lvl7pPr marL="2743200" marR="0" lvl="6" indent="0" algn="ctr" rtl="0">
              <a:lnSpc>
                <a:spcPct val="90000"/>
              </a:lnSpc>
              <a:spcBef>
                <a:spcPts val="500"/>
              </a:spcBef>
              <a:spcAft>
                <a:spcPts val="0"/>
              </a:spcAft>
              <a:buClr>
                <a:schemeClr val="dk1"/>
              </a:buClr>
              <a:buSzPts val="1400"/>
              <a:buFont typeface="Arial"/>
              <a:buNone/>
              <a:defRPr/>
            </a:lvl7pPr>
            <a:lvl8pPr marL="3200400" marR="0" lvl="7" indent="0" algn="ctr" rtl="0">
              <a:lnSpc>
                <a:spcPct val="90000"/>
              </a:lnSpc>
              <a:spcBef>
                <a:spcPts val="500"/>
              </a:spcBef>
              <a:spcAft>
                <a:spcPts val="0"/>
              </a:spcAft>
              <a:buClr>
                <a:schemeClr val="dk1"/>
              </a:buClr>
              <a:buSzPts val="1400"/>
              <a:buFont typeface="Arial"/>
              <a:buNone/>
              <a:defRPr/>
            </a:lvl8pPr>
            <a:lvl9pPr marL="3657600" marR="0" lvl="8" indent="0" algn="ctr" rtl="0">
              <a:lnSpc>
                <a:spcPct val="90000"/>
              </a:lnSpc>
              <a:spcBef>
                <a:spcPts val="500"/>
              </a:spcBef>
              <a:spcAft>
                <a:spcPts val="0"/>
              </a:spcAft>
              <a:buClr>
                <a:schemeClr val="dk1"/>
              </a:buClr>
              <a:buSzPts val="1400"/>
              <a:buFont typeface="Arial"/>
              <a:buNone/>
              <a:defRPr/>
            </a:lvl9pPr>
          </a:lstStyle>
          <a:p>
            <a:endParaRPr/>
          </a:p>
        </p:txBody>
      </p:sp>
      <p:sp>
        <p:nvSpPr>
          <p:cNvPr id="14" name="Google Shape;14;p2"/>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15" name="Google Shape;15;p2"/>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6" name="Google Shape;16;p2"/>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628650" y="273844"/>
            <a:ext cx="7886700" cy="994200"/>
          </a:xfrm>
          <a:prstGeom prst="rect">
            <a:avLst/>
          </a:prstGeom>
          <a:noFill/>
          <a:ln>
            <a:noFill/>
          </a:ln>
        </p:spPr>
        <p:txBody>
          <a:bodyPr spcFirstLastPara="1" wrap="square" lIns="91425" tIns="91425" rIns="91425" bIns="91425" anchor="ctr" anchorCtr="0">
            <a:noAutofit/>
          </a:bodyPr>
          <a:lstStyle>
            <a:lvl1pPr lvl="0" algn="l" rtl="0">
              <a:lnSpc>
                <a:spcPct val="90000"/>
              </a:lnSpc>
              <a:spcBef>
                <a:spcPts val="0"/>
              </a:spcBef>
              <a:spcAft>
                <a:spcPts val="0"/>
              </a:spcAft>
              <a:buClr>
                <a:schemeClr val="dk1"/>
              </a:buClr>
              <a:buSzPts val="1400"/>
              <a:buFont typeface="Trebuchet MS"/>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69" name="Google Shape;69;p11"/>
          <p:cNvSpPr txBox="1">
            <a:spLocks noGrp="1"/>
          </p:cNvSpPr>
          <p:nvPr>
            <p:ph type="body" idx="1"/>
          </p:nvPr>
        </p:nvSpPr>
        <p:spPr>
          <a:xfrm>
            <a:off x="628650" y="1369219"/>
            <a:ext cx="3886200" cy="3263400"/>
          </a:xfrm>
          <a:prstGeom prst="rect">
            <a:avLst/>
          </a:prstGeom>
          <a:noFill/>
          <a:ln>
            <a:noFill/>
          </a:ln>
        </p:spPr>
        <p:txBody>
          <a:bodyPr spcFirstLastPara="1" wrap="square" lIns="91425" tIns="91425" rIns="91425" bIns="91425" anchor="t" anchorCtr="0">
            <a:noAutofit/>
          </a:bodyPr>
          <a:lstStyle>
            <a:lvl1pPr marL="457200" lvl="0" indent="-317500" algn="l" rtl="0">
              <a:lnSpc>
                <a:spcPct val="90000"/>
              </a:lnSpc>
              <a:spcBef>
                <a:spcPts val="1000"/>
              </a:spcBef>
              <a:spcAft>
                <a:spcPts val="0"/>
              </a:spcAft>
              <a:buClr>
                <a:schemeClr val="dk1"/>
              </a:buClr>
              <a:buSzPts val="1400"/>
              <a:buFont typeface="Arial"/>
              <a:buChar char="•"/>
              <a:defRPr/>
            </a:lvl1pPr>
            <a:lvl2pPr marL="914400" lvl="1" indent="-317500" algn="l" rtl="0">
              <a:lnSpc>
                <a:spcPct val="90000"/>
              </a:lnSpc>
              <a:spcBef>
                <a:spcPts val="500"/>
              </a:spcBef>
              <a:spcAft>
                <a:spcPts val="0"/>
              </a:spcAft>
              <a:buClr>
                <a:schemeClr val="dk1"/>
              </a:buClr>
              <a:buSzPts val="1400"/>
              <a:buFont typeface="Arial"/>
              <a:buChar char="•"/>
              <a:defRPr/>
            </a:lvl2pPr>
            <a:lvl3pPr marL="1371600" lvl="2" indent="-317500" algn="l" rtl="0">
              <a:lnSpc>
                <a:spcPct val="90000"/>
              </a:lnSpc>
              <a:spcBef>
                <a:spcPts val="500"/>
              </a:spcBef>
              <a:spcAft>
                <a:spcPts val="0"/>
              </a:spcAft>
              <a:buClr>
                <a:schemeClr val="dk1"/>
              </a:buClr>
              <a:buSzPts val="1400"/>
              <a:buFont typeface="Arial"/>
              <a:buChar char="•"/>
              <a:defRPr/>
            </a:lvl3pPr>
            <a:lvl4pPr marL="1828800" lvl="3" indent="-317500" algn="l" rtl="0">
              <a:lnSpc>
                <a:spcPct val="90000"/>
              </a:lnSpc>
              <a:spcBef>
                <a:spcPts val="500"/>
              </a:spcBef>
              <a:spcAft>
                <a:spcPts val="0"/>
              </a:spcAft>
              <a:buClr>
                <a:schemeClr val="dk1"/>
              </a:buClr>
              <a:buSzPts val="1400"/>
              <a:buFont typeface="Arial"/>
              <a:buChar char="•"/>
              <a:defRPr/>
            </a:lvl4pPr>
            <a:lvl5pPr marL="2286000" lvl="4" indent="-317500" algn="l" rtl="0">
              <a:lnSpc>
                <a:spcPct val="90000"/>
              </a:lnSpc>
              <a:spcBef>
                <a:spcPts val="500"/>
              </a:spcBef>
              <a:spcAft>
                <a:spcPts val="0"/>
              </a:spcAft>
              <a:buClr>
                <a:schemeClr val="dk1"/>
              </a:buClr>
              <a:buSzPts val="1400"/>
              <a:buFont typeface="Arial"/>
              <a:buChar char="•"/>
              <a:defRPr/>
            </a:lvl5pPr>
            <a:lvl6pPr marL="2743200" lvl="5" indent="-317500" algn="l" rtl="0">
              <a:lnSpc>
                <a:spcPct val="90000"/>
              </a:lnSpc>
              <a:spcBef>
                <a:spcPts val="500"/>
              </a:spcBef>
              <a:spcAft>
                <a:spcPts val="0"/>
              </a:spcAft>
              <a:buClr>
                <a:schemeClr val="dk1"/>
              </a:buClr>
              <a:buSzPts val="1400"/>
              <a:buFont typeface="Arial"/>
              <a:buChar char="•"/>
              <a:defRPr/>
            </a:lvl6pPr>
            <a:lvl7pPr marL="3200400" lvl="6" indent="-317500" algn="l" rtl="0">
              <a:lnSpc>
                <a:spcPct val="90000"/>
              </a:lnSpc>
              <a:spcBef>
                <a:spcPts val="500"/>
              </a:spcBef>
              <a:spcAft>
                <a:spcPts val="0"/>
              </a:spcAft>
              <a:buClr>
                <a:schemeClr val="dk1"/>
              </a:buClr>
              <a:buSzPts val="1400"/>
              <a:buFont typeface="Arial"/>
              <a:buChar char="•"/>
              <a:defRPr/>
            </a:lvl7pPr>
            <a:lvl8pPr marL="3657600" lvl="7" indent="-317500" algn="l" rtl="0">
              <a:lnSpc>
                <a:spcPct val="90000"/>
              </a:lnSpc>
              <a:spcBef>
                <a:spcPts val="500"/>
              </a:spcBef>
              <a:spcAft>
                <a:spcPts val="0"/>
              </a:spcAft>
              <a:buClr>
                <a:schemeClr val="dk1"/>
              </a:buClr>
              <a:buSzPts val="1400"/>
              <a:buFont typeface="Arial"/>
              <a:buChar char="•"/>
              <a:defRPr/>
            </a:lvl8pPr>
            <a:lvl9pPr marL="4114800" lvl="8" indent="-317500" algn="l" rtl="0">
              <a:lnSpc>
                <a:spcPct val="90000"/>
              </a:lnSpc>
              <a:spcBef>
                <a:spcPts val="500"/>
              </a:spcBef>
              <a:spcAft>
                <a:spcPts val="0"/>
              </a:spcAft>
              <a:buClr>
                <a:schemeClr val="dk1"/>
              </a:buClr>
              <a:buSzPts val="1400"/>
              <a:buFont typeface="Arial"/>
              <a:buChar char="•"/>
              <a:defRPr/>
            </a:lvl9pPr>
          </a:lstStyle>
          <a:p>
            <a:endParaRPr/>
          </a:p>
        </p:txBody>
      </p:sp>
      <p:sp>
        <p:nvSpPr>
          <p:cNvPr id="70" name="Google Shape;70;p11"/>
          <p:cNvSpPr txBox="1">
            <a:spLocks noGrp="1"/>
          </p:cNvSpPr>
          <p:nvPr>
            <p:ph type="body" idx="2"/>
          </p:nvPr>
        </p:nvSpPr>
        <p:spPr>
          <a:xfrm>
            <a:off x="4629150" y="1369219"/>
            <a:ext cx="3886200" cy="3263400"/>
          </a:xfrm>
          <a:prstGeom prst="rect">
            <a:avLst/>
          </a:prstGeom>
          <a:noFill/>
          <a:ln>
            <a:noFill/>
          </a:ln>
        </p:spPr>
        <p:txBody>
          <a:bodyPr spcFirstLastPara="1" wrap="square" lIns="91425" tIns="91425" rIns="91425" bIns="91425" anchor="t" anchorCtr="0">
            <a:noAutofit/>
          </a:bodyPr>
          <a:lstStyle>
            <a:lvl1pPr marL="457200" lvl="0" indent="-317500" algn="l" rtl="0">
              <a:lnSpc>
                <a:spcPct val="90000"/>
              </a:lnSpc>
              <a:spcBef>
                <a:spcPts val="1000"/>
              </a:spcBef>
              <a:spcAft>
                <a:spcPts val="0"/>
              </a:spcAft>
              <a:buClr>
                <a:schemeClr val="dk1"/>
              </a:buClr>
              <a:buSzPts val="1400"/>
              <a:buFont typeface="Arial"/>
              <a:buChar char="•"/>
              <a:defRPr/>
            </a:lvl1pPr>
            <a:lvl2pPr marL="914400" lvl="1" indent="-317500" algn="l" rtl="0">
              <a:lnSpc>
                <a:spcPct val="90000"/>
              </a:lnSpc>
              <a:spcBef>
                <a:spcPts val="500"/>
              </a:spcBef>
              <a:spcAft>
                <a:spcPts val="0"/>
              </a:spcAft>
              <a:buClr>
                <a:schemeClr val="dk1"/>
              </a:buClr>
              <a:buSzPts val="1400"/>
              <a:buFont typeface="Arial"/>
              <a:buChar char="•"/>
              <a:defRPr/>
            </a:lvl2pPr>
            <a:lvl3pPr marL="1371600" lvl="2" indent="-317500" algn="l" rtl="0">
              <a:lnSpc>
                <a:spcPct val="90000"/>
              </a:lnSpc>
              <a:spcBef>
                <a:spcPts val="500"/>
              </a:spcBef>
              <a:spcAft>
                <a:spcPts val="0"/>
              </a:spcAft>
              <a:buClr>
                <a:schemeClr val="dk1"/>
              </a:buClr>
              <a:buSzPts val="1400"/>
              <a:buFont typeface="Arial"/>
              <a:buChar char="•"/>
              <a:defRPr/>
            </a:lvl3pPr>
            <a:lvl4pPr marL="1828800" lvl="3" indent="-317500" algn="l" rtl="0">
              <a:lnSpc>
                <a:spcPct val="90000"/>
              </a:lnSpc>
              <a:spcBef>
                <a:spcPts val="500"/>
              </a:spcBef>
              <a:spcAft>
                <a:spcPts val="0"/>
              </a:spcAft>
              <a:buClr>
                <a:schemeClr val="dk1"/>
              </a:buClr>
              <a:buSzPts val="1400"/>
              <a:buFont typeface="Arial"/>
              <a:buChar char="•"/>
              <a:defRPr/>
            </a:lvl4pPr>
            <a:lvl5pPr marL="2286000" lvl="4" indent="-317500" algn="l" rtl="0">
              <a:lnSpc>
                <a:spcPct val="90000"/>
              </a:lnSpc>
              <a:spcBef>
                <a:spcPts val="500"/>
              </a:spcBef>
              <a:spcAft>
                <a:spcPts val="0"/>
              </a:spcAft>
              <a:buClr>
                <a:schemeClr val="dk1"/>
              </a:buClr>
              <a:buSzPts val="1400"/>
              <a:buFont typeface="Arial"/>
              <a:buChar char="•"/>
              <a:defRPr/>
            </a:lvl5pPr>
            <a:lvl6pPr marL="2743200" lvl="5" indent="-317500" algn="l" rtl="0">
              <a:lnSpc>
                <a:spcPct val="90000"/>
              </a:lnSpc>
              <a:spcBef>
                <a:spcPts val="500"/>
              </a:spcBef>
              <a:spcAft>
                <a:spcPts val="0"/>
              </a:spcAft>
              <a:buClr>
                <a:schemeClr val="dk1"/>
              </a:buClr>
              <a:buSzPts val="1400"/>
              <a:buFont typeface="Arial"/>
              <a:buChar char="•"/>
              <a:defRPr/>
            </a:lvl6pPr>
            <a:lvl7pPr marL="3200400" lvl="6" indent="-317500" algn="l" rtl="0">
              <a:lnSpc>
                <a:spcPct val="90000"/>
              </a:lnSpc>
              <a:spcBef>
                <a:spcPts val="500"/>
              </a:spcBef>
              <a:spcAft>
                <a:spcPts val="0"/>
              </a:spcAft>
              <a:buClr>
                <a:schemeClr val="dk1"/>
              </a:buClr>
              <a:buSzPts val="1400"/>
              <a:buFont typeface="Arial"/>
              <a:buChar char="•"/>
              <a:defRPr/>
            </a:lvl7pPr>
            <a:lvl8pPr marL="3657600" lvl="7" indent="-317500" algn="l" rtl="0">
              <a:lnSpc>
                <a:spcPct val="90000"/>
              </a:lnSpc>
              <a:spcBef>
                <a:spcPts val="500"/>
              </a:spcBef>
              <a:spcAft>
                <a:spcPts val="0"/>
              </a:spcAft>
              <a:buClr>
                <a:schemeClr val="dk1"/>
              </a:buClr>
              <a:buSzPts val="1400"/>
              <a:buFont typeface="Arial"/>
              <a:buChar char="•"/>
              <a:defRPr/>
            </a:lvl8pPr>
            <a:lvl9pPr marL="4114800" lvl="8" indent="-317500" algn="l" rtl="0">
              <a:lnSpc>
                <a:spcPct val="90000"/>
              </a:lnSpc>
              <a:spcBef>
                <a:spcPts val="500"/>
              </a:spcBef>
              <a:spcAft>
                <a:spcPts val="0"/>
              </a:spcAft>
              <a:buClr>
                <a:schemeClr val="dk1"/>
              </a:buClr>
              <a:buSzPts val="1400"/>
              <a:buFont typeface="Arial"/>
              <a:buChar char="•"/>
              <a:defRPr/>
            </a:lvl9pPr>
          </a:lstStyle>
          <a:p>
            <a:endParaRPr/>
          </a:p>
        </p:txBody>
      </p:sp>
      <p:sp>
        <p:nvSpPr>
          <p:cNvPr id="71" name="Google Shape;71;p11"/>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72" name="Google Shape;72;p11"/>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73" name="Google Shape;73;p11"/>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623888" y="1282304"/>
            <a:ext cx="7886700" cy="21396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76" name="Google Shape;76;p12"/>
          <p:cNvSpPr txBox="1">
            <a:spLocks noGrp="1"/>
          </p:cNvSpPr>
          <p:nvPr>
            <p:ph type="body" idx="1"/>
          </p:nvPr>
        </p:nvSpPr>
        <p:spPr>
          <a:xfrm>
            <a:off x="623888" y="3442098"/>
            <a:ext cx="7886700" cy="1125000"/>
          </a:xfrm>
          <a:prstGeom prst="rect">
            <a:avLst/>
          </a:prstGeom>
          <a:noFill/>
          <a:ln>
            <a:noFill/>
          </a:ln>
        </p:spPr>
        <p:txBody>
          <a:bodyPr spcFirstLastPara="1" wrap="square" lIns="91425" tIns="91425" rIns="91425" bIns="91425" anchor="t" anchorCtr="0">
            <a:noAutofit/>
          </a:bodyPr>
          <a:lstStyle>
            <a:lvl1pPr marL="457200" lvl="0" indent="-228600" rtl="0">
              <a:spcBef>
                <a:spcPts val="1000"/>
              </a:spcBef>
              <a:spcAft>
                <a:spcPts val="0"/>
              </a:spcAft>
              <a:buClr>
                <a:schemeClr val="dk1"/>
              </a:buClr>
              <a:buSzPts val="1400"/>
              <a:buFont typeface="Trebuchet MS"/>
              <a:buNone/>
              <a:defRPr/>
            </a:lvl1pPr>
            <a:lvl2pPr marL="914400" lvl="1" indent="-228600" rtl="0">
              <a:spcBef>
                <a:spcPts val="500"/>
              </a:spcBef>
              <a:spcAft>
                <a:spcPts val="0"/>
              </a:spcAft>
              <a:buClr>
                <a:srgbClr val="888888"/>
              </a:buClr>
              <a:buSzPts val="1400"/>
              <a:buFont typeface="Trebuchet MS"/>
              <a:buNone/>
              <a:defRPr/>
            </a:lvl2pPr>
            <a:lvl3pPr marL="1371600" lvl="2" indent="-228600" rtl="0">
              <a:spcBef>
                <a:spcPts val="500"/>
              </a:spcBef>
              <a:spcAft>
                <a:spcPts val="0"/>
              </a:spcAft>
              <a:buClr>
                <a:srgbClr val="888888"/>
              </a:buClr>
              <a:buSzPts val="1400"/>
              <a:buFont typeface="Trebuchet MS"/>
              <a:buNone/>
              <a:defRPr/>
            </a:lvl3pPr>
            <a:lvl4pPr marL="1828800" lvl="3" indent="-228600" rtl="0">
              <a:spcBef>
                <a:spcPts val="500"/>
              </a:spcBef>
              <a:spcAft>
                <a:spcPts val="0"/>
              </a:spcAft>
              <a:buClr>
                <a:srgbClr val="888888"/>
              </a:buClr>
              <a:buSzPts val="1400"/>
              <a:buFont typeface="Trebuchet MS"/>
              <a:buNone/>
              <a:defRPr/>
            </a:lvl4pPr>
            <a:lvl5pPr marL="2286000" lvl="4" indent="-228600" rtl="0">
              <a:spcBef>
                <a:spcPts val="500"/>
              </a:spcBef>
              <a:spcAft>
                <a:spcPts val="0"/>
              </a:spcAft>
              <a:buClr>
                <a:srgbClr val="888888"/>
              </a:buClr>
              <a:buSzPts val="1400"/>
              <a:buFont typeface="Trebuchet MS"/>
              <a:buNone/>
              <a:defRPr/>
            </a:lvl5pPr>
            <a:lvl6pPr marL="2743200" lvl="5" indent="-228600" rtl="0">
              <a:spcBef>
                <a:spcPts val="500"/>
              </a:spcBef>
              <a:spcAft>
                <a:spcPts val="0"/>
              </a:spcAft>
              <a:buClr>
                <a:srgbClr val="888888"/>
              </a:buClr>
              <a:buSzPts val="1400"/>
              <a:buFont typeface="Trebuchet MS"/>
              <a:buNone/>
              <a:defRPr/>
            </a:lvl6pPr>
            <a:lvl7pPr marL="3200400" lvl="6" indent="-228600" rtl="0">
              <a:spcBef>
                <a:spcPts val="500"/>
              </a:spcBef>
              <a:spcAft>
                <a:spcPts val="0"/>
              </a:spcAft>
              <a:buClr>
                <a:srgbClr val="888888"/>
              </a:buClr>
              <a:buSzPts val="1400"/>
              <a:buFont typeface="Trebuchet MS"/>
              <a:buNone/>
              <a:defRPr/>
            </a:lvl7pPr>
            <a:lvl8pPr marL="3657600" lvl="7" indent="-228600" rtl="0">
              <a:spcBef>
                <a:spcPts val="500"/>
              </a:spcBef>
              <a:spcAft>
                <a:spcPts val="0"/>
              </a:spcAft>
              <a:buClr>
                <a:srgbClr val="888888"/>
              </a:buClr>
              <a:buSzPts val="1400"/>
              <a:buFont typeface="Trebuchet MS"/>
              <a:buNone/>
              <a:defRPr/>
            </a:lvl8pPr>
            <a:lvl9pPr marL="4114800" lvl="8" indent="-228600" rtl="0">
              <a:spcBef>
                <a:spcPts val="500"/>
              </a:spcBef>
              <a:spcAft>
                <a:spcPts val="0"/>
              </a:spcAft>
              <a:buClr>
                <a:srgbClr val="888888"/>
              </a:buClr>
              <a:buSzPts val="1400"/>
              <a:buFont typeface="Trebuchet MS"/>
              <a:buNone/>
              <a:defRPr/>
            </a:lvl9pPr>
          </a:lstStyle>
          <a:p>
            <a:endParaRPr/>
          </a:p>
        </p:txBody>
      </p:sp>
      <p:sp>
        <p:nvSpPr>
          <p:cNvPr id="77" name="Google Shape;77;p12"/>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78" name="Google Shape;78;p12"/>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79" name="Google Shape;79;p12"/>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28650" y="273844"/>
            <a:ext cx="7886700" cy="994200"/>
          </a:xfrm>
          <a:prstGeom prst="rect">
            <a:avLst/>
          </a:prstGeom>
          <a:noFill/>
          <a:ln>
            <a:noFill/>
          </a:ln>
        </p:spPr>
        <p:txBody>
          <a:bodyPr spcFirstLastPara="1" wrap="square" lIns="91425" tIns="91425" rIns="91425" bIns="91425" anchor="ctr" anchorCtr="0">
            <a:noAutofit/>
          </a:bodyPr>
          <a:lstStyle>
            <a:lvl1pPr lvl="0" algn="l" rtl="0">
              <a:lnSpc>
                <a:spcPct val="90000"/>
              </a:lnSpc>
              <a:spcBef>
                <a:spcPts val="0"/>
              </a:spcBef>
              <a:spcAft>
                <a:spcPts val="0"/>
              </a:spcAft>
              <a:buClr>
                <a:schemeClr val="dk1"/>
              </a:buClr>
              <a:buSzPts val="1400"/>
              <a:buFont typeface="Trebuchet MS"/>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9" name="Google Shape;19;p3"/>
          <p:cNvSpPr txBox="1">
            <a:spLocks noGrp="1"/>
          </p:cNvSpPr>
          <p:nvPr>
            <p:ph type="body" idx="1"/>
          </p:nvPr>
        </p:nvSpPr>
        <p:spPr>
          <a:xfrm>
            <a:off x="628650" y="1369219"/>
            <a:ext cx="7886700" cy="3263400"/>
          </a:xfrm>
          <a:prstGeom prst="rect">
            <a:avLst/>
          </a:prstGeom>
          <a:noFill/>
          <a:ln>
            <a:noFill/>
          </a:ln>
        </p:spPr>
        <p:txBody>
          <a:bodyPr spcFirstLastPara="1" wrap="square" lIns="91425" tIns="91425" rIns="91425" bIns="91425" anchor="t" anchorCtr="0">
            <a:noAutofit/>
          </a:bodyPr>
          <a:lstStyle>
            <a:lvl1pPr marL="457200" lvl="0" indent="-317500" algn="l" rtl="0">
              <a:lnSpc>
                <a:spcPct val="90000"/>
              </a:lnSpc>
              <a:spcBef>
                <a:spcPts val="1000"/>
              </a:spcBef>
              <a:spcAft>
                <a:spcPts val="0"/>
              </a:spcAft>
              <a:buClr>
                <a:schemeClr val="dk1"/>
              </a:buClr>
              <a:buSzPts val="1400"/>
              <a:buFont typeface="Arial"/>
              <a:buChar char="•"/>
              <a:defRPr/>
            </a:lvl1pPr>
            <a:lvl2pPr marL="914400" lvl="1" indent="-317500" algn="l" rtl="0">
              <a:lnSpc>
                <a:spcPct val="90000"/>
              </a:lnSpc>
              <a:spcBef>
                <a:spcPts val="500"/>
              </a:spcBef>
              <a:spcAft>
                <a:spcPts val="0"/>
              </a:spcAft>
              <a:buClr>
                <a:schemeClr val="dk1"/>
              </a:buClr>
              <a:buSzPts val="1400"/>
              <a:buFont typeface="Arial"/>
              <a:buChar char="•"/>
              <a:defRPr/>
            </a:lvl2pPr>
            <a:lvl3pPr marL="1371600" lvl="2" indent="-317500" algn="l" rtl="0">
              <a:lnSpc>
                <a:spcPct val="90000"/>
              </a:lnSpc>
              <a:spcBef>
                <a:spcPts val="500"/>
              </a:spcBef>
              <a:spcAft>
                <a:spcPts val="0"/>
              </a:spcAft>
              <a:buClr>
                <a:schemeClr val="dk1"/>
              </a:buClr>
              <a:buSzPts val="1400"/>
              <a:buFont typeface="Arial"/>
              <a:buChar char="•"/>
              <a:defRPr/>
            </a:lvl3pPr>
            <a:lvl4pPr marL="1828800" lvl="3" indent="-317500" algn="l" rtl="0">
              <a:lnSpc>
                <a:spcPct val="90000"/>
              </a:lnSpc>
              <a:spcBef>
                <a:spcPts val="500"/>
              </a:spcBef>
              <a:spcAft>
                <a:spcPts val="0"/>
              </a:spcAft>
              <a:buClr>
                <a:schemeClr val="dk1"/>
              </a:buClr>
              <a:buSzPts val="1400"/>
              <a:buFont typeface="Arial"/>
              <a:buChar char="•"/>
              <a:defRPr/>
            </a:lvl4pPr>
            <a:lvl5pPr marL="2286000" lvl="4" indent="-317500" algn="l" rtl="0">
              <a:lnSpc>
                <a:spcPct val="90000"/>
              </a:lnSpc>
              <a:spcBef>
                <a:spcPts val="500"/>
              </a:spcBef>
              <a:spcAft>
                <a:spcPts val="0"/>
              </a:spcAft>
              <a:buClr>
                <a:schemeClr val="dk1"/>
              </a:buClr>
              <a:buSzPts val="1400"/>
              <a:buFont typeface="Arial"/>
              <a:buChar char="•"/>
              <a:defRPr/>
            </a:lvl5pPr>
            <a:lvl6pPr marL="2743200" lvl="5" indent="-317500" algn="l" rtl="0">
              <a:lnSpc>
                <a:spcPct val="90000"/>
              </a:lnSpc>
              <a:spcBef>
                <a:spcPts val="500"/>
              </a:spcBef>
              <a:spcAft>
                <a:spcPts val="0"/>
              </a:spcAft>
              <a:buClr>
                <a:schemeClr val="dk1"/>
              </a:buClr>
              <a:buSzPts val="1400"/>
              <a:buFont typeface="Arial"/>
              <a:buChar char="•"/>
              <a:defRPr/>
            </a:lvl6pPr>
            <a:lvl7pPr marL="3200400" lvl="6" indent="-317500" algn="l" rtl="0">
              <a:lnSpc>
                <a:spcPct val="90000"/>
              </a:lnSpc>
              <a:spcBef>
                <a:spcPts val="500"/>
              </a:spcBef>
              <a:spcAft>
                <a:spcPts val="0"/>
              </a:spcAft>
              <a:buClr>
                <a:schemeClr val="dk1"/>
              </a:buClr>
              <a:buSzPts val="1400"/>
              <a:buFont typeface="Arial"/>
              <a:buChar char="•"/>
              <a:defRPr/>
            </a:lvl7pPr>
            <a:lvl8pPr marL="3657600" lvl="7" indent="-317500" algn="l" rtl="0">
              <a:lnSpc>
                <a:spcPct val="90000"/>
              </a:lnSpc>
              <a:spcBef>
                <a:spcPts val="500"/>
              </a:spcBef>
              <a:spcAft>
                <a:spcPts val="0"/>
              </a:spcAft>
              <a:buClr>
                <a:schemeClr val="dk1"/>
              </a:buClr>
              <a:buSzPts val="1400"/>
              <a:buFont typeface="Arial"/>
              <a:buChar char="•"/>
              <a:defRPr/>
            </a:lvl8pPr>
            <a:lvl9pPr marL="4114800" lvl="8" indent="-317500" algn="l" rtl="0">
              <a:lnSpc>
                <a:spcPct val="90000"/>
              </a:lnSpc>
              <a:spcBef>
                <a:spcPts val="500"/>
              </a:spcBef>
              <a:spcAft>
                <a:spcPts val="0"/>
              </a:spcAft>
              <a:buClr>
                <a:schemeClr val="dk1"/>
              </a:buClr>
              <a:buSzPts val="1400"/>
              <a:buFont typeface="Arial"/>
              <a:buChar char="•"/>
              <a:defRPr/>
            </a:lvl9pPr>
          </a:lstStyle>
          <a:p>
            <a:endParaRPr/>
          </a:p>
        </p:txBody>
      </p:sp>
      <p:sp>
        <p:nvSpPr>
          <p:cNvPr id="20" name="Google Shape;20;p3"/>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21" name="Google Shape;21;p3"/>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2" name="Google Shape;22;p3"/>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rot="5400000">
            <a:off x="5350050" y="1467544"/>
            <a:ext cx="4359000" cy="1971600"/>
          </a:xfrm>
          <a:prstGeom prst="rect">
            <a:avLst/>
          </a:prstGeom>
          <a:noFill/>
          <a:ln>
            <a:noFill/>
          </a:ln>
        </p:spPr>
        <p:txBody>
          <a:bodyPr spcFirstLastPara="1" wrap="square" lIns="91425" tIns="91425" rIns="91425" bIns="91425" anchor="ctr" anchorCtr="0">
            <a:noAutofit/>
          </a:bodyPr>
          <a:lstStyle>
            <a:lvl1pPr lvl="0" algn="l" rtl="0">
              <a:lnSpc>
                <a:spcPct val="90000"/>
              </a:lnSpc>
              <a:spcBef>
                <a:spcPts val="0"/>
              </a:spcBef>
              <a:spcAft>
                <a:spcPts val="0"/>
              </a:spcAft>
              <a:buClr>
                <a:schemeClr val="dk1"/>
              </a:buClr>
              <a:buSzPts val="1400"/>
              <a:buFont typeface="Trebuchet MS"/>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25" name="Google Shape;25;p4"/>
          <p:cNvSpPr txBox="1">
            <a:spLocks noGrp="1"/>
          </p:cNvSpPr>
          <p:nvPr>
            <p:ph type="body" idx="1"/>
          </p:nvPr>
        </p:nvSpPr>
        <p:spPr>
          <a:xfrm rot="5400000">
            <a:off x="1349475" y="-447056"/>
            <a:ext cx="4359000" cy="5800800"/>
          </a:xfrm>
          <a:prstGeom prst="rect">
            <a:avLst/>
          </a:prstGeom>
          <a:noFill/>
          <a:ln>
            <a:noFill/>
          </a:ln>
        </p:spPr>
        <p:txBody>
          <a:bodyPr spcFirstLastPara="1" wrap="square" lIns="91425" tIns="91425" rIns="91425" bIns="91425" anchor="t" anchorCtr="0">
            <a:noAutofit/>
          </a:bodyPr>
          <a:lstStyle>
            <a:lvl1pPr marL="457200" lvl="0" indent="-317500" algn="l" rtl="0">
              <a:lnSpc>
                <a:spcPct val="90000"/>
              </a:lnSpc>
              <a:spcBef>
                <a:spcPts val="1000"/>
              </a:spcBef>
              <a:spcAft>
                <a:spcPts val="0"/>
              </a:spcAft>
              <a:buClr>
                <a:schemeClr val="dk1"/>
              </a:buClr>
              <a:buSzPts val="1400"/>
              <a:buFont typeface="Arial"/>
              <a:buChar char="•"/>
              <a:defRPr/>
            </a:lvl1pPr>
            <a:lvl2pPr marL="914400" lvl="1" indent="-317500" algn="l" rtl="0">
              <a:lnSpc>
                <a:spcPct val="90000"/>
              </a:lnSpc>
              <a:spcBef>
                <a:spcPts val="500"/>
              </a:spcBef>
              <a:spcAft>
                <a:spcPts val="0"/>
              </a:spcAft>
              <a:buClr>
                <a:schemeClr val="dk1"/>
              </a:buClr>
              <a:buSzPts val="1400"/>
              <a:buFont typeface="Arial"/>
              <a:buChar char="•"/>
              <a:defRPr/>
            </a:lvl2pPr>
            <a:lvl3pPr marL="1371600" lvl="2" indent="-317500" algn="l" rtl="0">
              <a:lnSpc>
                <a:spcPct val="90000"/>
              </a:lnSpc>
              <a:spcBef>
                <a:spcPts val="500"/>
              </a:spcBef>
              <a:spcAft>
                <a:spcPts val="0"/>
              </a:spcAft>
              <a:buClr>
                <a:schemeClr val="dk1"/>
              </a:buClr>
              <a:buSzPts val="1400"/>
              <a:buFont typeface="Arial"/>
              <a:buChar char="•"/>
              <a:defRPr/>
            </a:lvl3pPr>
            <a:lvl4pPr marL="1828800" lvl="3" indent="-317500" algn="l" rtl="0">
              <a:lnSpc>
                <a:spcPct val="90000"/>
              </a:lnSpc>
              <a:spcBef>
                <a:spcPts val="500"/>
              </a:spcBef>
              <a:spcAft>
                <a:spcPts val="0"/>
              </a:spcAft>
              <a:buClr>
                <a:schemeClr val="dk1"/>
              </a:buClr>
              <a:buSzPts val="1400"/>
              <a:buFont typeface="Arial"/>
              <a:buChar char="•"/>
              <a:defRPr/>
            </a:lvl4pPr>
            <a:lvl5pPr marL="2286000" lvl="4" indent="-317500" algn="l" rtl="0">
              <a:lnSpc>
                <a:spcPct val="90000"/>
              </a:lnSpc>
              <a:spcBef>
                <a:spcPts val="500"/>
              </a:spcBef>
              <a:spcAft>
                <a:spcPts val="0"/>
              </a:spcAft>
              <a:buClr>
                <a:schemeClr val="dk1"/>
              </a:buClr>
              <a:buSzPts val="1400"/>
              <a:buFont typeface="Arial"/>
              <a:buChar char="•"/>
              <a:defRPr/>
            </a:lvl5pPr>
            <a:lvl6pPr marL="2743200" lvl="5" indent="-317500" algn="l" rtl="0">
              <a:lnSpc>
                <a:spcPct val="90000"/>
              </a:lnSpc>
              <a:spcBef>
                <a:spcPts val="500"/>
              </a:spcBef>
              <a:spcAft>
                <a:spcPts val="0"/>
              </a:spcAft>
              <a:buClr>
                <a:schemeClr val="dk1"/>
              </a:buClr>
              <a:buSzPts val="1400"/>
              <a:buFont typeface="Arial"/>
              <a:buChar char="•"/>
              <a:defRPr/>
            </a:lvl6pPr>
            <a:lvl7pPr marL="3200400" lvl="6" indent="-317500" algn="l" rtl="0">
              <a:lnSpc>
                <a:spcPct val="90000"/>
              </a:lnSpc>
              <a:spcBef>
                <a:spcPts val="500"/>
              </a:spcBef>
              <a:spcAft>
                <a:spcPts val="0"/>
              </a:spcAft>
              <a:buClr>
                <a:schemeClr val="dk1"/>
              </a:buClr>
              <a:buSzPts val="1400"/>
              <a:buFont typeface="Arial"/>
              <a:buChar char="•"/>
              <a:defRPr/>
            </a:lvl7pPr>
            <a:lvl8pPr marL="3657600" lvl="7" indent="-317500" algn="l" rtl="0">
              <a:lnSpc>
                <a:spcPct val="90000"/>
              </a:lnSpc>
              <a:spcBef>
                <a:spcPts val="500"/>
              </a:spcBef>
              <a:spcAft>
                <a:spcPts val="0"/>
              </a:spcAft>
              <a:buClr>
                <a:schemeClr val="dk1"/>
              </a:buClr>
              <a:buSzPts val="1400"/>
              <a:buFont typeface="Arial"/>
              <a:buChar char="•"/>
              <a:defRPr/>
            </a:lvl8pPr>
            <a:lvl9pPr marL="4114800" lvl="8" indent="-317500" algn="l" rtl="0">
              <a:lnSpc>
                <a:spcPct val="90000"/>
              </a:lnSpc>
              <a:spcBef>
                <a:spcPts val="500"/>
              </a:spcBef>
              <a:spcAft>
                <a:spcPts val="0"/>
              </a:spcAft>
              <a:buClr>
                <a:schemeClr val="dk1"/>
              </a:buClr>
              <a:buSzPts val="1400"/>
              <a:buFont typeface="Arial"/>
              <a:buChar char="•"/>
              <a:defRPr/>
            </a:lvl9pPr>
          </a:lstStyle>
          <a:p>
            <a:endParaRPr/>
          </a:p>
        </p:txBody>
      </p:sp>
      <p:sp>
        <p:nvSpPr>
          <p:cNvPr id="26" name="Google Shape;26;p4"/>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27" name="Google Shape;27;p4"/>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8" name="Google Shape;28;p4"/>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628650" y="273844"/>
            <a:ext cx="7886700" cy="994200"/>
          </a:xfrm>
          <a:prstGeom prst="rect">
            <a:avLst/>
          </a:prstGeom>
          <a:noFill/>
          <a:ln>
            <a:noFill/>
          </a:ln>
        </p:spPr>
        <p:txBody>
          <a:bodyPr spcFirstLastPara="1" wrap="square" lIns="91425" tIns="91425" rIns="91425" bIns="91425" anchor="ctr" anchorCtr="0">
            <a:noAutofit/>
          </a:bodyPr>
          <a:lstStyle>
            <a:lvl1pPr lvl="0" algn="l" rtl="0">
              <a:lnSpc>
                <a:spcPct val="90000"/>
              </a:lnSpc>
              <a:spcBef>
                <a:spcPts val="0"/>
              </a:spcBef>
              <a:spcAft>
                <a:spcPts val="0"/>
              </a:spcAft>
              <a:buClr>
                <a:schemeClr val="dk1"/>
              </a:buClr>
              <a:buSzPts val="1400"/>
              <a:buFont typeface="Trebuchet MS"/>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31" name="Google Shape;31;p5"/>
          <p:cNvSpPr txBox="1">
            <a:spLocks noGrp="1"/>
          </p:cNvSpPr>
          <p:nvPr>
            <p:ph type="body" idx="1"/>
          </p:nvPr>
        </p:nvSpPr>
        <p:spPr>
          <a:xfrm rot="5400000">
            <a:off x="2940300" y="-942431"/>
            <a:ext cx="3263400" cy="7886700"/>
          </a:xfrm>
          <a:prstGeom prst="rect">
            <a:avLst/>
          </a:prstGeom>
          <a:noFill/>
          <a:ln>
            <a:noFill/>
          </a:ln>
        </p:spPr>
        <p:txBody>
          <a:bodyPr spcFirstLastPara="1" wrap="square" lIns="91425" tIns="91425" rIns="91425" bIns="91425" anchor="t" anchorCtr="0">
            <a:noAutofit/>
          </a:bodyPr>
          <a:lstStyle>
            <a:lvl1pPr marL="457200" lvl="0" indent="-317500" algn="l" rtl="0">
              <a:lnSpc>
                <a:spcPct val="90000"/>
              </a:lnSpc>
              <a:spcBef>
                <a:spcPts val="1000"/>
              </a:spcBef>
              <a:spcAft>
                <a:spcPts val="0"/>
              </a:spcAft>
              <a:buClr>
                <a:schemeClr val="dk1"/>
              </a:buClr>
              <a:buSzPts val="1400"/>
              <a:buFont typeface="Arial"/>
              <a:buChar char="•"/>
              <a:defRPr/>
            </a:lvl1pPr>
            <a:lvl2pPr marL="914400" lvl="1" indent="-317500" algn="l" rtl="0">
              <a:lnSpc>
                <a:spcPct val="90000"/>
              </a:lnSpc>
              <a:spcBef>
                <a:spcPts val="500"/>
              </a:spcBef>
              <a:spcAft>
                <a:spcPts val="0"/>
              </a:spcAft>
              <a:buClr>
                <a:schemeClr val="dk1"/>
              </a:buClr>
              <a:buSzPts val="1400"/>
              <a:buFont typeface="Arial"/>
              <a:buChar char="•"/>
              <a:defRPr/>
            </a:lvl2pPr>
            <a:lvl3pPr marL="1371600" lvl="2" indent="-317500" algn="l" rtl="0">
              <a:lnSpc>
                <a:spcPct val="90000"/>
              </a:lnSpc>
              <a:spcBef>
                <a:spcPts val="500"/>
              </a:spcBef>
              <a:spcAft>
                <a:spcPts val="0"/>
              </a:spcAft>
              <a:buClr>
                <a:schemeClr val="dk1"/>
              </a:buClr>
              <a:buSzPts val="1400"/>
              <a:buFont typeface="Arial"/>
              <a:buChar char="•"/>
              <a:defRPr/>
            </a:lvl3pPr>
            <a:lvl4pPr marL="1828800" lvl="3" indent="-317500" algn="l" rtl="0">
              <a:lnSpc>
                <a:spcPct val="90000"/>
              </a:lnSpc>
              <a:spcBef>
                <a:spcPts val="500"/>
              </a:spcBef>
              <a:spcAft>
                <a:spcPts val="0"/>
              </a:spcAft>
              <a:buClr>
                <a:schemeClr val="dk1"/>
              </a:buClr>
              <a:buSzPts val="1400"/>
              <a:buFont typeface="Arial"/>
              <a:buChar char="•"/>
              <a:defRPr/>
            </a:lvl4pPr>
            <a:lvl5pPr marL="2286000" lvl="4" indent="-317500" algn="l" rtl="0">
              <a:lnSpc>
                <a:spcPct val="90000"/>
              </a:lnSpc>
              <a:spcBef>
                <a:spcPts val="500"/>
              </a:spcBef>
              <a:spcAft>
                <a:spcPts val="0"/>
              </a:spcAft>
              <a:buClr>
                <a:schemeClr val="dk1"/>
              </a:buClr>
              <a:buSzPts val="1400"/>
              <a:buFont typeface="Arial"/>
              <a:buChar char="•"/>
              <a:defRPr/>
            </a:lvl5pPr>
            <a:lvl6pPr marL="2743200" lvl="5" indent="-317500" algn="l" rtl="0">
              <a:lnSpc>
                <a:spcPct val="90000"/>
              </a:lnSpc>
              <a:spcBef>
                <a:spcPts val="500"/>
              </a:spcBef>
              <a:spcAft>
                <a:spcPts val="0"/>
              </a:spcAft>
              <a:buClr>
                <a:schemeClr val="dk1"/>
              </a:buClr>
              <a:buSzPts val="1400"/>
              <a:buFont typeface="Arial"/>
              <a:buChar char="•"/>
              <a:defRPr/>
            </a:lvl6pPr>
            <a:lvl7pPr marL="3200400" lvl="6" indent="-317500" algn="l" rtl="0">
              <a:lnSpc>
                <a:spcPct val="90000"/>
              </a:lnSpc>
              <a:spcBef>
                <a:spcPts val="500"/>
              </a:spcBef>
              <a:spcAft>
                <a:spcPts val="0"/>
              </a:spcAft>
              <a:buClr>
                <a:schemeClr val="dk1"/>
              </a:buClr>
              <a:buSzPts val="1400"/>
              <a:buFont typeface="Arial"/>
              <a:buChar char="•"/>
              <a:defRPr/>
            </a:lvl7pPr>
            <a:lvl8pPr marL="3657600" lvl="7" indent="-317500" algn="l" rtl="0">
              <a:lnSpc>
                <a:spcPct val="90000"/>
              </a:lnSpc>
              <a:spcBef>
                <a:spcPts val="500"/>
              </a:spcBef>
              <a:spcAft>
                <a:spcPts val="0"/>
              </a:spcAft>
              <a:buClr>
                <a:schemeClr val="dk1"/>
              </a:buClr>
              <a:buSzPts val="1400"/>
              <a:buFont typeface="Arial"/>
              <a:buChar char="•"/>
              <a:defRPr/>
            </a:lvl8pPr>
            <a:lvl9pPr marL="4114800" lvl="8" indent="-317500" algn="l" rtl="0">
              <a:lnSpc>
                <a:spcPct val="90000"/>
              </a:lnSpc>
              <a:spcBef>
                <a:spcPts val="500"/>
              </a:spcBef>
              <a:spcAft>
                <a:spcPts val="0"/>
              </a:spcAft>
              <a:buClr>
                <a:schemeClr val="dk1"/>
              </a:buClr>
              <a:buSzPts val="1400"/>
              <a:buFont typeface="Arial"/>
              <a:buChar char="•"/>
              <a:defRPr/>
            </a:lvl9pPr>
          </a:lstStyle>
          <a:p>
            <a:endParaRPr/>
          </a:p>
        </p:txBody>
      </p:sp>
      <p:sp>
        <p:nvSpPr>
          <p:cNvPr id="32" name="Google Shape;32;p5"/>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33" name="Google Shape;33;p5"/>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34" name="Google Shape;34;p5"/>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629841" y="342900"/>
            <a:ext cx="2949300" cy="12000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37" name="Google Shape;37;p6"/>
          <p:cNvSpPr>
            <a:spLocks noGrp="1"/>
          </p:cNvSpPr>
          <p:nvPr>
            <p:ph type="pic" idx="2"/>
          </p:nvPr>
        </p:nvSpPr>
        <p:spPr>
          <a:xfrm>
            <a:off x="3887391" y="740569"/>
            <a:ext cx="4629300" cy="3655200"/>
          </a:xfrm>
          <a:prstGeom prst="rect">
            <a:avLst/>
          </a:prstGeom>
          <a:noFill/>
          <a:ln>
            <a:noFill/>
          </a:ln>
        </p:spPr>
      </p:sp>
      <p:sp>
        <p:nvSpPr>
          <p:cNvPr id="38" name="Google Shape;38;p6"/>
          <p:cNvSpPr txBox="1">
            <a:spLocks noGrp="1"/>
          </p:cNvSpPr>
          <p:nvPr>
            <p:ph type="body" idx="1"/>
          </p:nvPr>
        </p:nvSpPr>
        <p:spPr>
          <a:xfrm>
            <a:off x="629841" y="1543050"/>
            <a:ext cx="2949300" cy="2858700"/>
          </a:xfrm>
          <a:prstGeom prst="rect">
            <a:avLst/>
          </a:prstGeom>
          <a:noFill/>
          <a:ln>
            <a:noFill/>
          </a:ln>
        </p:spPr>
        <p:txBody>
          <a:bodyPr spcFirstLastPara="1" wrap="square" lIns="91425" tIns="91425" rIns="91425" bIns="91425" anchor="t" anchorCtr="0">
            <a:noAutofit/>
          </a:bodyPr>
          <a:lstStyle>
            <a:lvl1pPr marL="457200" lvl="0" indent="-228600" rtl="0">
              <a:spcBef>
                <a:spcPts val="1000"/>
              </a:spcBef>
              <a:spcAft>
                <a:spcPts val="0"/>
              </a:spcAft>
              <a:buSzPts val="1400"/>
              <a:buFont typeface="Trebuchet MS"/>
              <a:buNone/>
              <a:defRPr/>
            </a:lvl1pPr>
            <a:lvl2pPr marL="914400" lvl="1" indent="-228600" rtl="0">
              <a:spcBef>
                <a:spcPts val="500"/>
              </a:spcBef>
              <a:spcAft>
                <a:spcPts val="0"/>
              </a:spcAft>
              <a:buSzPts val="1400"/>
              <a:buFont typeface="Trebuchet MS"/>
              <a:buNone/>
              <a:defRPr/>
            </a:lvl2pPr>
            <a:lvl3pPr marL="1371600" lvl="2" indent="-228600" rtl="0">
              <a:spcBef>
                <a:spcPts val="500"/>
              </a:spcBef>
              <a:spcAft>
                <a:spcPts val="0"/>
              </a:spcAft>
              <a:buSzPts val="1400"/>
              <a:buFont typeface="Trebuchet MS"/>
              <a:buNone/>
              <a:defRPr/>
            </a:lvl3pPr>
            <a:lvl4pPr marL="1828800" lvl="3" indent="-228600" rtl="0">
              <a:spcBef>
                <a:spcPts val="500"/>
              </a:spcBef>
              <a:spcAft>
                <a:spcPts val="0"/>
              </a:spcAft>
              <a:buSzPts val="1400"/>
              <a:buFont typeface="Trebuchet MS"/>
              <a:buNone/>
              <a:defRPr/>
            </a:lvl4pPr>
            <a:lvl5pPr marL="2286000" lvl="4" indent="-228600" rtl="0">
              <a:spcBef>
                <a:spcPts val="500"/>
              </a:spcBef>
              <a:spcAft>
                <a:spcPts val="0"/>
              </a:spcAft>
              <a:buSzPts val="1400"/>
              <a:buFont typeface="Trebuchet MS"/>
              <a:buNone/>
              <a:defRPr/>
            </a:lvl5pPr>
            <a:lvl6pPr marL="2743200" lvl="5" indent="-228600" rtl="0">
              <a:spcBef>
                <a:spcPts val="500"/>
              </a:spcBef>
              <a:spcAft>
                <a:spcPts val="0"/>
              </a:spcAft>
              <a:buSzPts val="1400"/>
              <a:buFont typeface="Trebuchet MS"/>
              <a:buNone/>
              <a:defRPr/>
            </a:lvl6pPr>
            <a:lvl7pPr marL="3200400" lvl="6" indent="-228600" rtl="0">
              <a:spcBef>
                <a:spcPts val="500"/>
              </a:spcBef>
              <a:spcAft>
                <a:spcPts val="0"/>
              </a:spcAft>
              <a:buSzPts val="1400"/>
              <a:buFont typeface="Trebuchet MS"/>
              <a:buNone/>
              <a:defRPr/>
            </a:lvl7pPr>
            <a:lvl8pPr marL="3657600" lvl="7" indent="-228600" rtl="0">
              <a:spcBef>
                <a:spcPts val="500"/>
              </a:spcBef>
              <a:spcAft>
                <a:spcPts val="0"/>
              </a:spcAft>
              <a:buSzPts val="1400"/>
              <a:buFont typeface="Trebuchet MS"/>
              <a:buNone/>
              <a:defRPr/>
            </a:lvl8pPr>
            <a:lvl9pPr marL="4114800" lvl="8" indent="-228600" rtl="0">
              <a:spcBef>
                <a:spcPts val="500"/>
              </a:spcBef>
              <a:spcAft>
                <a:spcPts val="0"/>
              </a:spcAft>
              <a:buSzPts val="1400"/>
              <a:buFont typeface="Trebuchet MS"/>
              <a:buNone/>
              <a:defRPr/>
            </a:lvl9pPr>
          </a:lstStyle>
          <a:p>
            <a:endParaRPr/>
          </a:p>
        </p:txBody>
      </p:sp>
      <p:sp>
        <p:nvSpPr>
          <p:cNvPr id="39" name="Google Shape;39;p6"/>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40" name="Google Shape;40;p6"/>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1" name="Google Shape;41;p6"/>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629841" y="342900"/>
            <a:ext cx="2949300" cy="12000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4" name="Google Shape;44;p7"/>
          <p:cNvSpPr txBox="1">
            <a:spLocks noGrp="1"/>
          </p:cNvSpPr>
          <p:nvPr>
            <p:ph type="body" idx="1"/>
          </p:nvPr>
        </p:nvSpPr>
        <p:spPr>
          <a:xfrm>
            <a:off x="3887391" y="740569"/>
            <a:ext cx="4629300" cy="3655200"/>
          </a:xfrm>
          <a:prstGeom prst="rect">
            <a:avLst/>
          </a:prstGeom>
          <a:noFill/>
          <a:ln>
            <a:noFill/>
          </a:ln>
        </p:spPr>
        <p:txBody>
          <a:bodyPr spcFirstLastPara="1" wrap="square" lIns="91425" tIns="91425" rIns="91425" bIns="91425" anchor="t" anchorCtr="0">
            <a:noAutofit/>
          </a:bodyPr>
          <a:lstStyle>
            <a:lvl1pPr marL="457200" lvl="0" indent="-317500" rtl="0">
              <a:spcBef>
                <a:spcPts val="1000"/>
              </a:spcBef>
              <a:spcAft>
                <a:spcPts val="0"/>
              </a:spcAft>
              <a:buSzPts val="1400"/>
              <a:buChar char="•"/>
              <a:defRPr/>
            </a:lvl1pPr>
            <a:lvl2pPr marL="914400" lvl="1" indent="-317500" rtl="0">
              <a:spcBef>
                <a:spcPts val="500"/>
              </a:spcBef>
              <a:spcAft>
                <a:spcPts val="0"/>
              </a:spcAft>
              <a:buSzPts val="1400"/>
              <a:buChar char="•"/>
              <a:defRPr/>
            </a:lvl2pPr>
            <a:lvl3pPr marL="1371600" lvl="2" indent="-317500" rtl="0">
              <a:spcBef>
                <a:spcPts val="500"/>
              </a:spcBef>
              <a:spcAft>
                <a:spcPts val="0"/>
              </a:spcAft>
              <a:buSzPts val="1400"/>
              <a:buChar char="•"/>
              <a:defRPr/>
            </a:lvl3pPr>
            <a:lvl4pPr marL="1828800" lvl="3" indent="-317500" rtl="0">
              <a:spcBef>
                <a:spcPts val="500"/>
              </a:spcBef>
              <a:spcAft>
                <a:spcPts val="0"/>
              </a:spcAft>
              <a:buSzPts val="1400"/>
              <a:buChar char="•"/>
              <a:defRPr/>
            </a:lvl4pPr>
            <a:lvl5pPr marL="2286000" lvl="4" indent="-317500" rtl="0">
              <a:spcBef>
                <a:spcPts val="500"/>
              </a:spcBef>
              <a:spcAft>
                <a:spcPts val="0"/>
              </a:spcAft>
              <a:buSzPts val="1400"/>
              <a:buChar char="•"/>
              <a:defRPr/>
            </a:lvl5pPr>
            <a:lvl6pPr marL="2743200" lvl="5" indent="-317500" rtl="0">
              <a:spcBef>
                <a:spcPts val="500"/>
              </a:spcBef>
              <a:spcAft>
                <a:spcPts val="0"/>
              </a:spcAft>
              <a:buSzPts val="1400"/>
              <a:buChar char="•"/>
              <a:defRPr/>
            </a:lvl6pPr>
            <a:lvl7pPr marL="3200400" lvl="6" indent="-317500" rtl="0">
              <a:spcBef>
                <a:spcPts val="500"/>
              </a:spcBef>
              <a:spcAft>
                <a:spcPts val="0"/>
              </a:spcAft>
              <a:buSzPts val="1400"/>
              <a:buChar char="•"/>
              <a:defRPr/>
            </a:lvl7pPr>
            <a:lvl8pPr marL="3657600" lvl="7" indent="-317500" rtl="0">
              <a:spcBef>
                <a:spcPts val="500"/>
              </a:spcBef>
              <a:spcAft>
                <a:spcPts val="0"/>
              </a:spcAft>
              <a:buSzPts val="1400"/>
              <a:buChar char="•"/>
              <a:defRPr/>
            </a:lvl8pPr>
            <a:lvl9pPr marL="4114800" lvl="8" indent="-317500" rtl="0">
              <a:spcBef>
                <a:spcPts val="500"/>
              </a:spcBef>
              <a:spcAft>
                <a:spcPts val="0"/>
              </a:spcAft>
              <a:buSzPts val="1400"/>
              <a:buChar char="•"/>
              <a:defRPr/>
            </a:lvl9pPr>
          </a:lstStyle>
          <a:p>
            <a:endParaRPr/>
          </a:p>
        </p:txBody>
      </p:sp>
      <p:sp>
        <p:nvSpPr>
          <p:cNvPr id="45" name="Google Shape;45;p7"/>
          <p:cNvSpPr txBox="1">
            <a:spLocks noGrp="1"/>
          </p:cNvSpPr>
          <p:nvPr>
            <p:ph type="body" idx="2"/>
          </p:nvPr>
        </p:nvSpPr>
        <p:spPr>
          <a:xfrm>
            <a:off x="629841" y="1543050"/>
            <a:ext cx="2949300" cy="2858700"/>
          </a:xfrm>
          <a:prstGeom prst="rect">
            <a:avLst/>
          </a:prstGeom>
          <a:noFill/>
          <a:ln>
            <a:noFill/>
          </a:ln>
        </p:spPr>
        <p:txBody>
          <a:bodyPr spcFirstLastPara="1" wrap="square" lIns="91425" tIns="91425" rIns="91425" bIns="91425" anchor="t" anchorCtr="0">
            <a:noAutofit/>
          </a:bodyPr>
          <a:lstStyle>
            <a:lvl1pPr marL="457200" lvl="0" indent="-228600" rtl="0">
              <a:spcBef>
                <a:spcPts val="1000"/>
              </a:spcBef>
              <a:spcAft>
                <a:spcPts val="0"/>
              </a:spcAft>
              <a:buSzPts val="1400"/>
              <a:buFont typeface="Trebuchet MS"/>
              <a:buNone/>
              <a:defRPr/>
            </a:lvl1pPr>
            <a:lvl2pPr marL="914400" lvl="1" indent="-228600" rtl="0">
              <a:spcBef>
                <a:spcPts val="500"/>
              </a:spcBef>
              <a:spcAft>
                <a:spcPts val="0"/>
              </a:spcAft>
              <a:buSzPts val="1400"/>
              <a:buFont typeface="Trebuchet MS"/>
              <a:buNone/>
              <a:defRPr/>
            </a:lvl2pPr>
            <a:lvl3pPr marL="1371600" lvl="2" indent="-228600" rtl="0">
              <a:spcBef>
                <a:spcPts val="500"/>
              </a:spcBef>
              <a:spcAft>
                <a:spcPts val="0"/>
              </a:spcAft>
              <a:buSzPts val="1400"/>
              <a:buFont typeface="Trebuchet MS"/>
              <a:buNone/>
              <a:defRPr/>
            </a:lvl3pPr>
            <a:lvl4pPr marL="1828800" lvl="3" indent="-228600" rtl="0">
              <a:spcBef>
                <a:spcPts val="500"/>
              </a:spcBef>
              <a:spcAft>
                <a:spcPts val="0"/>
              </a:spcAft>
              <a:buSzPts val="1400"/>
              <a:buFont typeface="Trebuchet MS"/>
              <a:buNone/>
              <a:defRPr/>
            </a:lvl4pPr>
            <a:lvl5pPr marL="2286000" lvl="4" indent="-228600" rtl="0">
              <a:spcBef>
                <a:spcPts val="500"/>
              </a:spcBef>
              <a:spcAft>
                <a:spcPts val="0"/>
              </a:spcAft>
              <a:buSzPts val="1400"/>
              <a:buFont typeface="Trebuchet MS"/>
              <a:buNone/>
              <a:defRPr/>
            </a:lvl5pPr>
            <a:lvl6pPr marL="2743200" lvl="5" indent="-228600" rtl="0">
              <a:spcBef>
                <a:spcPts val="500"/>
              </a:spcBef>
              <a:spcAft>
                <a:spcPts val="0"/>
              </a:spcAft>
              <a:buSzPts val="1400"/>
              <a:buFont typeface="Trebuchet MS"/>
              <a:buNone/>
              <a:defRPr/>
            </a:lvl6pPr>
            <a:lvl7pPr marL="3200400" lvl="6" indent="-228600" rtl="0">
              <a:spcBef>
                <a:spcPts val="500"/>
              </a:spcBef>
              <a:spcAft>
                <a:spcPts val="0"/>
              </a:spcAft>
              <a:buSzPts val="1400"/>
              <a:buFont typeface="Trebuchet MS"/>
              <a:buNone/>
              <a:defRPr/>
            </a:lvl7pPr>
            <a:lvl8pPr marL="3657600" lvl="7" indent="-228600" rtl="0">
              <a:spcBef>
                <a:spcPts val="500"/>
              </a:spcBef>
              <a:spcAft>
                <a:spcPts val="0"/>
              </a:spcAft>
              <a:buSzPts val="1400"/>
              <a:buFont typeface="Trebuchet MS"/>
              <a:buNone/>
              <a:defRPr/>
            </a:lvl8pPr>
            <a:lvl9pPr marL="4114800" lvl="8" indent="-228600" rtl="0">
              <a:spcBef>
                <a:spcPts val="500"/>
              </a:spcBef>
              <a:spcAft>
                <a:spcPts val="0"/>
              </a:spcAft>
              <a:buSzPts val="1400"/>
              <a:buFont typeface="Trebuchet MS"/>
              <a:buNone/>
              <a:defRPr/>
            </a:lvl9pPr>
          </a:lstStyle>
          <a:p>
            <a:endParaRPr/>
          </a:p>
        </p:txBody>
      </p:sp>
      <p:sp>
        <p:nvSpPr>
          <p:cNvPr id="46" name="Google Shape;46;p7"/>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47" name="Google Shape;47;p7"/>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8" name="Google Shape;48;p7"/>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49"/>
        <p:cNvGrpSpPr/>
        <p:nvPr/>
      </p:nvGrpSpPr>
      <p:grpSpPr>
        <a:xfrm>
          <a:off x="0" y="0"/>
          <a:ext cx="0" cy="0"/>
          <a:chOff x="0" y="0"/>
          <a:chExt cx="0" cy="0"/>
        </a:xfrm>
      </p:grpSpPr>
      <p:sp>
        <p:nvSpPr>
          <p:cNvPr id="50" name="Google Shape;50;p8"/>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51" name="Google Shape;51;p8"/>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2" name="Google Shape;52;p8"/>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628650" y="273844"/>
            <a:ext cx="7886700" cy="994200"/>
          </a:xfrm>
          <a:prstGeom prst="rect">
            <a:avLst/>
          </a:prstGeom>
          <a:noFill/>
          <a:ln>
            <a:noFill/>
          </a:ln>
        </p:spPr>
        <p:txBody>
          <a:bodyPr spcFirstLastPara="1" wrap="square" lIns="91425" tIns="91425" rIns="91425" bIns="91425" anchor="ctr" anchorCtr="0">
            <a:noAutofit/>
          </a:bodyPr>
          <a:lstStyle>
            <a:lvl1pPr lvl="0" algn="l" rtl="0">
              <a:lnSpc>
                <a:spcPct val="90000"/>
              </a:lnSpc>
              <a:spcBef>
                <a:spcPts val="0"/>
              </a:spcBef>
              <a:spcAft>
                <a:spcPts val="0"/>
              </a:spcAft>
              <a:buClr>
                <a:schemeClr val="dk1"/>
              </a:buClr>
              <a:buSzPts val="1400"/>
              <a:buFont typeface="Trebuchet MS"/>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55" name="Google Shape;55;p9"/>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56" name="Google Shape;56;p9"/>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7" name="Google Shape;57;p9"/>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629841" y="273845"/>
            <a:ext cx="7886700" cy="994200"/>
          </a:xfrm>
          <a:prstGeom prst="rect">
            <a:avLst/>
          </a:prstGeom>
          <a:noFill/>
          <a:ln>
            <a:noFill/>
          </a:ln>
        </p:spPr>
        <p:txBody>
          <a:bodyPr spcFirstLastPara="1" wrap="square" lIns="91425" tIns="91425" rIns="91425" bIns="91425" anchor="ctr" anchorCtr="0">
            <a:noAutofit/>
          </a:bodyPr>
          <a:lstStyle>
            <a:lvl1pPr lvl="0" algn="l" rtl="0">
              <a:lnSpc>
                <a:spcPct val="90000"/>
              </a:lnSpc>
              <a:spcBef>
                <a:spcPts val="0"/>
              </a:spcBef>
              <a:spcAft>
                <a:spcPts val="0"/>
              </a:spcAft>
              <a:buClr>
                <a:schemeClr val="dk1"/>
              </a:buClr>
              <a:buSzPts val="1400"/>
              <a:buFont typeface="Trebuchet MS"/>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60" name="Google Shape;60;p10"/>
          <p:cNvSpPr txBox="1">
            <a:spLocks noGrp="1"/>
          </p:cNvSpPr>
          <p:nvPr>
            <p:ph type="body" idx="1"/>
          </p:nvPr>
        </p:nvSpPr>
        <p:spPr>
          <a:xfrm>
            <a:off x="629842" y="1260872"/>
            <a:ext cx="3868200" cy="618000"/>
          </a:xfrm>
          <a:prstGeom prst="rect">
            <a:avLst/>
          </a:prstGeom>
          <a:noFill/>
          <a:ln>
            <a:noFill/>
          </a:ln>
        </p:spPr>
        <p:txBody>
          <a:bodyPr spcFirstLastPara="1" wrap="square" lIns="91425" tIns="91425" rIns="91425" bIns="91425" anchor="b" anchorCtr="0">
            <a:noAutofit/>
          </a:bodyPr>
          <a:lstStyle>
            <a:lvl1pPr marL="457200" lvl="0" indent="-228600" rtl="0">
              <a:spcBef>
                <a:spcPts val="1000"/>
              </a:spcBef>
              <a:spcAft>
                <a:spcPts val="0"/>
              </a:spcAft>
              <a:buSzPts val="1400"/>
              <a:buFont typeface="Trebuchet MS"/>
              <a:buNone/>
              <a:defRPr/>
            </a:lvl1pPr>
            <a:lvl2pPr marL="914400" lvl="1" indent="-228600" rtl="0">
              <a:spcBef>
                <a:spcPts val="500"/>
              </a:spcBef>
              <a:spcAft>
                <a:spcPts val="0"/>
              </a:spcAft>
              <a:buSzPts val="1400"/>
              <a:buFont typeface="Trebuchet MS"/>
              <a:buNone/>
              <a:defRPr/>
            </a:lvl2pPr>
            <a:lvl3pPr marL="1371600" lvl="2" indent="-228600" rtl="0">
              <a:spcBef>
                <a:spcPts val="500"/>
              </a:spcBef>
              <a:spcAft>
                <a:spcPts val="0"/>
              </a:spcAft>
              <a:buSzPts val="1400"/>
              <a:buFont typeface="Trebuchet MS"/>
              <a:buNone/>
              <a:defRPr/>
            </a:lvl3pPr>
            <a:lvl4pPr marL="1828800" lvl="3" indent="-228600" rtl="0">
              <a:spcBef>
                <a:spcPts val="500"/>
              </a:spcBef>
              <a:spcAft>
                <a:spcPts val="0"/>
              </a:spcAft>
              <a:buSzPts val="1400"/>
              <a:buFont typeface="Trebuchet MS"/>
              <a:buNone/>
              <a:defRPr/>
            </a:lvl4pPr>
            <a:lvl5pPr marL="2286000" lvl="4" indent="-228600" rtl="0">
              <a:spcBef>
                <a:spcPts val="500"/>
              </a:spcBef>
              <a:spcAft>
                <a:spcPts val="0"/>
              </a:spcAft>
              <a:buSzPts val="1400"/>
              <a:buFont typeface="Trebuchet MS"/>
              <a:buNone/>
              <a:defRPr/>
            </a:lvl5pPr>
            <a:lvl6pPr marL="2743200" lvl="5" indent="-228600" rtl="0">
              <a:spcBef>
                <a:spcPts val="500"/>
              </a:spcBef>
              <a:spcAft>
                <a:spcPts val="0"/>
              </a:spcAft>
              <a:buSzPts val="1400"/>
              <a:buFont typeface="Trebuchet MS"/>
              <a:buNone/>
              <a:defRPr/>
            </a:lvl6pPr>
            <a:lvl7pPr marL="3200400" lvl="6" indent="-228600" rtl="0">
              <a:spcBef>
                <a:spcPts val="500"/>
              </a:spcBef>
              <a:spcAft>
                <a:spcPts val="0"/>
              </a:spcAft>
              <a:buSzPts val="1400"/>
              <a:buFont typeface="Trebuchet MS"/>
              <a:buNone/>
              <a:defRPr/>
            </a:lvl7pPr>
            <a:lvl8pPr marL="3657600" lvl="7" indent="-228600" rtl="0">
              <a:spcBef>
                <a:spcPts val="500"/>
              </a:spcBef>
              <a:spcAft>
                <a:spcPts val="0"/>
              </a:spcAft>
              <a:buSzPts val="1400"/>
              <a:buFont typeface="Trebuchet MS"/>
              <a:buNone/>
              <a:defRPr/>
            </a:lvl8pPr>
            <a:lvl9pPr marL="4114800" lvl="8" indent="-228600" rtl="0">
              <a:spcBef>
                <a:spcPts val="500"/>
              </a:spcBef>
              <a:spcAft>
                <a:spcPts val="0"/>
              </a:spcAft>
              <a:buSzPts val="1400"/>
              <a:buFont typeface="Trebuchet MS"/>
              <a:buNone/>
              <a:defRPr/>
            </a:lvl9pPr>
          </a:lstStyle>
          <a:p>
            <a:endParaRPr/>
          </a:p>
        </p:txBody>
      </p:sp>
      <p:sp>
        <p:nvSpPr>
          <p:cNvPr id="61" name="Google Shape;61;p10"/>
          <p:cNvSpPr txBox="1">
            <a:spLocks noGrp="1"/>
          </p:cNvSpPr>
          <p:nvPr>
            <p:ph type="body" idx="2"/>
          </p:nvPr>
        </p:nvSpPr>
        <p:spPr>
          <a:xfrm>
            <a:off x="629842" y="1878806"/>
            <a:ext cx="3868200" cy="2763300"/>
          </a:xfrm>
          <a:prstGeom prst="rect">
            <a:avLst/>
          </a:prstGeom>
          <a:noFill/>
          <a:ln>
            <a:noFill/>
          </a:ln>
        </p:spPr>
        <p:txBody>
          <a:bodyPr spcFirstLastPara="1" wrap="square" lIns="91425" tIns="91425" rIns="91425" bIns="91425" anchor="t" anchorCtr="0">
            <a:noAutofit/>
          </a:bodyPr>
          <a:lstStyle>
            <a:lvl1pPr marL="457200" lvl="0" indent="-317500" algn="l" rtl="0">
              <a:lnSpc>
                <a:spcPct val="90000"/>
              </a:lnSpc>
              <a:spcBef>
                <a:spcPts val="1000"/>
              </a:spcBef>
              <a:spcAft>
                <a:spcPts val="0"/>
              </a:spcAft>
              <a:buClr>
                <a:schemeClr val="dk1"/>
              </a:buClr>
              <a:buSzPts val="1400"/>
              <a:buFont typeface="Arial"/>
              <a:buChar char="•"/>
              <a:defRPr/>
            </a:lvl1pPr>
            <a:lvl2pPr marL="914400" lvl="1" indent="-317500" algn="l" rtl="0">
              <a:lnSpc>
                <a:spcPct val="90000"/>
              </a:lnSpc>
              <a:spcBef>
                <a:spcPts val="500"/>
              </a:spcBef>
              <a:spcAft>
                <a:spcPts val="0"/>
              </a:spcAft>
              <a:buClr>
                <a:schemeClr val="dk1"/>
              </a:buClr>
              <a:buSzPts val="1400"/>
              <a:buFont typeface="Arial"/>
              <a:buChar char="•"/>
              <a:defRPr/>
            </a:lvl2pPr>
            <a:lvl3pPr marL="1371600" lvl="2" indent="-317500" algn="l" rtl="0">
              <a:lnSpc>
                <a:spcPct val="90000"/>
              </a:lnSpc>
              <a:spcBef>
                <a:spcPts val="500"/>
              </a:spcBef>
              <a:spcAft>
                <a:spcPts val="0"/>
              </a:spcAft>
              <a:buClr>
                <a:schemeClr val="dk1"/>
              </a:buClr>
              <a:buSzPts val="1400"/>
              <a:buFont typeface="Arial"/>
              <a:buChar char="•"/>
              <a:defRPr/>
            </a:lvl3pPr>
            <a:lvl4pPr marL="1828800" lvl="3" indent="-317500" algn="l" rtl="0">
              <a:lnSpc>
                <a:spcPct val="90000"/>
              </a:lnSpc>
              <a:spcBef>
                <a:spcPts val="500"/>
              </a:spcBef>
              <a:spcAft>
                <a:spcPts val="0"/>
              </a:spcAft>
              <a:buClr>
                <a:schemeClr val="dk1"/>
              </a:buClr>
              <a:buSzPts val="1400"/>
              <a:buFont typeface="Arial"/>
              <a:buChar char="•"/>
              <a:defRPr/>
            </a:lvl4pPr>
            <a:lvl5pPr marL="2286000" lvl="4" indent="-317500" algn="l" rtl="0">
              <a:lnSpc>
                <a:spcPct val="90000"/>
              </a:lnSpc>
              <a:spcBef>
                <a:spcPts val="500"/>
              </a:spcBef>
              <a:spcAft>
                <a:spcPts val="0"/>
              </a:spcAft>
              <a:buClr>
                <a:schemeClr val="dk1"/>
              </a:buClr>
              <a:buSzPts val="1400"/>
              <a:buFont typeface="Arial"/>
              <a:buChar char="•"/>
              <a:defRPr/>
            </a:lvl5pPr>
            <a:lvl6pPr marL="2743200" lvl="5" indent="-317500" algn="l" rtl="0">
              <a:lnSpc>
                <a:spcPct val="90000"/>
              </a:lnSpc>
              <a:spcBef>
                <a:spcPts val="500"/>
              </a:spcBef>
              <a:spcAft>
                <a:spcPts val="0"/>
              </a:spcAft>
              <a:buClr>
                <a:schemeClr val="dk1"/>
              </a:buClr>
              <a:buSzPts val="1400"/>
              <a:buFont typeface="Arial"/>
              <a:buChar char="•"/>
              <a:defRPr/>
            </a:lvl6pPr>
            <a:lvl7pPr marL="3200400" lvl="6" indent="-317500" algn="l" rtl="0">
              <a:lnSpc>
                <a:spcPct val="90000"/>
              </a:lnSpc>
              <a:spcBef>
                <a:spcPts val="500"/>
              </a:spcBef>
              <a:spcAft>
                <a:spcPts val="0"/>
              </a:spcAft>
              <a:buClr>
                <a:schemeClr val="dk1"/>
              </a:buClr>
              <a:buSzPts val="1400"/>
              <a:buFont typeface="Arial"/>
              <a:buChar char="•"/>
              <a:defRPr/>
            </a:lvl7pPr>
            <a:lvl8pPr marL="3657600" lvl="7" indent="-317500" algn="l" rtl="0">
              <a:lnSpc>
                <a:spcPct val="90000"/>
              </a:lnSpc>
              <a:spcBef>
                <a:spcPts val="500"/>
              </a:spcBef>
              <a:spcAft>
                <a:spcPts val="0"/>
              </a:spcAft>
              <a:buClr>
                <a:schemeClr val="dk1"/>
              </a:buClr>
              <a:buSzPts val="1400"/>
              <a:buFont typeface="Arial"/>
              <a:buChar char="•"/>
              <a:defRPr/>
            </a:lvl8pPr>
            <a:lvl9pPr marL="4114800" lvl="8" indent="-317500" algn="l" rtl="0">
              <a:lnSpc>
                <a:spcPct val="90000"/>
              </a:lnSpc>
              <a:spcBef>
                <a:spcPts val="500"/>
              </a:spcBef>
              <a:spcAft>
                <a:spcPts val="0"/>
              </a:spcAft>
              <a:buClr>
                <a:schemeClr val="dk1"/>
              </a:buClr>
              <a:buSzPts val="1400"/>
              <a:buFont typeface="Arial"/>
              <a:buChar char="•"/>
              <a:defRPr/>
            </a:lvl9pPr>
          </a:lstStyle>
          <a:p>
            <a:endParaRPr/>
          </a:p>
        </p:txBody>
      </p:sp>
      <p:sp>
        <p:nvSpPr>
          <p:cNvPr id="62" name="Google Shape;62;p10"/>
          <p:cNvSpPr txBox="1">
            <a:spLocks noGrp="1"/>
          </p:cNvSpPr>
          <p:nvPr>
            <p:ph type="body" idx="3"/>
          </p:nvPr>
        </p:nvSpPr>
        <p:spPr>
          <a:xfrm>
            <a:off x="4629150" y="1260872"/>
            <a:ext cx="3887400" cy="618000"/>
          </a:xfrm>
          <a:prstGeom prst="rect">
            <a:avLst/>
          </a:prstGeom>
          <a:noFill/>
          <a:ln>
            <a:noFill/>
          </a:ln>
        </p:spPr>
        <p:txBody>
          <a:bodyPr spcFirstLastPara="1" wrap="square" lIns="91425" tIns="91425" rIns="91425" bIns="91425" anchor="b" anchorCtr="0">
            <a:noAutofit/>
          </a:bodyPr>
          <a:lstStyle>
            <a:lvl1pPr marL="457200" lvl="0" indent="-228600" rtl="0">
              <a:spcBef>
                <a:spcPts val="1000"/>
              </a:spcBef>
              <a:spcAft>
                <a:spcPts val="0"/>
              </a:spcAft>
              <a:buSzPts val="1400"/>
              <a:buFont typeface="Trebuchet MS"/>
              <a:buNone/>
              <a:defRPr/>
            </a:lvl1pPr>
            <a:lvl2pPr marL="914400" lvl="1" indent="-228600" rtl="0">
              <a:spcBef>
                <a:spcPts val="500"/>
              </a:spcBef>
              <a:spcAft>
                <a:spcPts val="0"/>
              </a:spcAft>
              <a:buSzPts val="1400"/>
              <a:buFont typeface="Trebuchet MS"/>
              <a:buNone/>
              <a:defRPr/>
            </a:lvl2pPr>
            <a:lvl3pPr marL="1371600" lvl="2" indent="-228600" rtl="0">
              <a:spcBef>
                <a:spcPts val="500"/>
              </a:spcBef>
              <a:spcAft>
                <a:spcPts val="0"/>
              </a:spcAft>
              <a:buSzPts val="1400"/>
              <a:buFont typeface="Trebuchet MS"/>
              <a:buNone/>
              <a:defRPr/>
            </a:lvl3pPr>
            <a:lvl4pPr marL="1828800" lvl="3" indent="-228600" rtl="0">
              <a:spcBef>
                <a:spcPts val="500"/>
              </a:spcBef>
              <a:spcAft>
                <a:spcPts val="0"/>
              </a:spcAft>
              <a:buSzPts val="1400"/>
              <a:buFont typeface="Trebuchet MS"/>
              <a:buNone/>
              <a:defRPr/>
            </a:lvl4pPr>
            <a:lvl5pPr marL="2286000" lvl="4" indent="-228600" rtl="0">
              <a:spcBef>
                <a:spcPts val="500"/>
              </a:spcBef>
              <a:spcAft>
                <a:spcPts val="0"/>
              </a:spcAft>
              <a:buSzPts val="1400"/>
              <a:buFont typeface="Trebuchet MS"/>
              <a:buNone/>
              <a:defRPr/>
            </a:lvl5pPr>
            <a:lvl6pPr marL="2743200" lvl="5" indent="-228600" rtl="0">
              <a:spcBef>
                <a:spcPts val="500"/>
              </a:spcBef>
              <a:spcAft>
                <a:spcPts val="0"/>
              </a:spcAft>
              <a:buSzPts val="1400"/>
              <a:buFont typeface="Trebuchet MS"/>
              <a:buNone/>
              <a:defRPr/>
            </a:lvl6pPr>
            <a:lvl7pPr marL="3200400" lvl="6" indent="-228600" rtl="0">
              <a:spcBef>
                <a:spcPts val="500"/>
              </a:spcBef>
              <a:spcAft>
                <a:spcPts val="0"/>
              </a:spcAft>
              <a:buSzPts val="1400"/>
              <a:buFont typeface="Trebuchet MS"/>
              <a:buNone/>
              <a:defRPr/>
            </a:lvl7pPr>
            <a:lvl8pPr marL="3657600" lvl="7" indent="-228600" rtl="0">
              <a:spcBef>
                <a:spcPts val="500"/>
              </a:spcBef>
              <a:spcAft>
                <a:spcPts val="0"/>
              </a:spcAft>
              <a:buSzPts val="1400"/>
              <a:buFont typeface="Trebuchet MS"/>
              <a:buNone/>
              <a:defRPr/>
            </a:lvl8pPr>
            <a:lvl9pPr marL="4114800" lvl="8" indent="-228600" rtl="0">
              <a:spcBef>
                <a:spcPts val="500"/>
              </a:spcBef>
              <a:spcAft>
                <a:spcPts val="0"/>
              </a:spcAft>
              <a:buSzPts val="1400"/>
              <a:buFont typeface="Trebuchet MS"/>
              <a:buNone/>
              <a:defRPr/>
            </a:lvl9pPr>
          </a:lstStyle>
          <a:p>
            <a:endParaRPr/>
          </a:p>
        </p:txBody>
      </p:sp>
      <p:sp>
        <p:nvSpPr>
          <p:cNvPr id="63" name="Google Shape;63;p10"/>
          <p:cNvSpPr txBox="1">
            <a:spLocks noGrp="1"/>
          </p:cNvSpPr>
          <p:nvPr>
            <p:ph type="body" idx="4"/>
          </p:nvPr>
        </p:nvSpPr>
        <p:spPr>
          <a:xfrm>
            <a:off x="4629150" y="1878806"/>
            <a:ext cx="3887400" cy="2763300"/>
          </a:xfrm>
          <a:prstGeom prst="rect">
            <a:avLst/>
          </a:prstGeom>
          <a:noFill/>
          <a:ln>
            <a:noFill/>
          </a:ln>
        </p:spPr>
        <p:txBody>
          <a:bodyPr spcFirstLastPara="1" wrap="square" lIns="91425" tIns="91425" rIns="91425" bIns="91425" anchor="t" anchorCtr="0">
            <a:noAutofit/>
          </a:bodyPr>
          <a:lstStyle>
            <a:lvl1pPr marL="457200" lvl="0" indent="-317500" algn="l" rtl="0">
              <a:lnSpc>
                <a:spcPct val="90000"/>
              </a:lnSpc>
              <a:spcBef>
                <a:spcPts val="1000"/>
              </a:spcBef>
              <a:spcAft>
                <a:spcPts val="0"/>
              </a:spcAft>
              <a:buClr>
                <a:schemeClr val="dk1"/>
              </a:buClr>
              <a:buSzPts val="1400"/>
              <a:buFont typeface="Arial"/>
              <a:buChar char="•"/>
              <a:defRPr/>
            </a:lvl1pPr>
            <a:lvl2pPr marL="914400" lvl="1" indent="-317500" algn="l" rtl="0">
              <a:lnSpc>
                <a:spcPct val="90000"/>
              </a:lnSpc>
              <a:spcBef>
                <a:spcPts val="500"/>
              </a:spcBef>
              <a:spcAft>
                <a:spcPts val="0"/>
              </a:spcAft>
              <a:buClr>
                <a:schemeClr val="dk1"/>
              </a:buClr>
              <a:buSzPts val="1400"/>
              <a:buFont typeface="Arial"/>
              <a:buChar char="•"/>
              <a:defRPr/>
            </a:lvl2pPr>
            <a:lvl3pPr marL="1371600" lvl="2" indent="-317500" algn="l" rtl="0">
              <a:lnSpc>
                <a:spcPct val="90000"/>
              </a:lnSpc>
              <a:spcBef>
                <a:spcPts val="500"/>
              </a:spcBef>
              <a:spcAft>
                <a:spcPts val="0"/>
              </a:spcAft>
              <a:buClr>
                <a:schemeClr val="dk1"/>
              </a:buClr>
              <a:buSzPts val="1400"/>
              <a:buFont typeface="Arial"/>
              <a:buChar char="•"/>
              <a:defRPr/>
            </a:lvl3pPr>
            <a:lvl4pPr marL="1828800" lvl="3" indent="-317500" algn="l" rtl="0">
              <a:lnSpc>
                <a:spcPct val="90000"/>
              </a:lnSpc>
              <a:spcBef>
                <a:spcPts val="500"/>
              </a:spcBef>
              <a:spcAft>
                <a:spcPts val="0"/>
              </a:spcAft>
              <a:buClr>
                <a:schemeClr val="dk1"/>
              </a:buClr>
              <a:buSzPts val="1400"/>
              <a:buFont typeface="Arial"/>
              <a:buChar char="•"/>
              <a:defRPr/>
            </a:lvl4pPr>
            <a:lvl5pPr marL="2286000" lvl="4" indent="-317500" algn="l" rtl="0">
              <a:lnSpc>
                <a:spcPct val="90000"/>
              </a:lnSpc>
              <a:spcBef>
                <a:spcPts val="500"/>
              </a:spcBef>
              <a:spcAft>
                <a:spcPts val="0"/>
              </a:spcAft>
              <a:buClr>
                <a:schemeClr val="dk1"/>
              </a:buClr>
              <a:buSzPts val="1400"/>
              <a:buFont typeface="Arial"/>
              <a:buChar char="•"/>
              <a:defRPr/>
            </a:lvl5pPr>
            <a:lvl6pPr marL="2743200" lvl="5" indent="-317500" algn="l" rtl="0">
              <a:lnSpc>
                <a:spcPct val="90000"/>
              </a:lnSpc>
              <a:spcBef>
                <a:spcPts val="500"/>
              </a:spcBef>
              <a:spcAft>
                <a:spcPts val="0"/>
              </a:spcAft>
              <a:buClr>
                <a:schemeClr val="dk1"/>
              </a:buClr>
              <a:buSzPts val="1400"/>
              <a:buFont typeface="Arial"/>
              <a:buChar char="•"/>
              <a:defRPr/>
            </a:lvl6pPr>
            <a:lvl7pPr marL="3200400" lvl="6" indent="-317500" algn="l" rtl="0">
              <a:lnSpc>
                <a:spcPct val="90000"/>
              </a:lnSpc>
              <a:spcBef>
                <a:spcPts val="500"/>
              </a:spcBef>
              <a:spcAft>
                <a:spcPts val="0"/>
              </a:spcAft>
              <a:buClr>
                <a:schemeClr val="dk1"/>
              </a:buClr>
              <a:buSzPts val="1400"/>
              <a:buFont typeface="Arial"/>
              <a:buChar char="•"/>
              <a:defRPr/>
            </a:lvl7pPr>
            <a:lvl8pPr marL="3657600" lvl="7" indent="-317500" algn="l" rtl="0">
              <a:lnSpc>
                <a:spcPct val="90000"/>
              </a:lnSpc>
              <a:spcBef>
                <a:spcPts val="500"/>
              </a:spcBef>
              <a:spcAft>
                <a:spcPts val="0"/>
              </a:spcAft>
              <a:buClr>
                <a:schemeClr val="dk1"/>
              </a:buClr>
              <a:buSzPts val="1400"/>
              <a:buFont typeface="Arial"/>
              <a:buChar char="•"/>
              <a:defRPr/>
            </a:lvl8pPr>
            <a:lvl9pPr marL="4114800" lvl="8" indent="-317500" algn="l" rtl="0">
              <a:lnSpc>
                <a:spcPct val="90000"/>
              </a:lnSpc>
              <a:spcBef>
                <a:spcPts val="500"/>
              </a:spcBef>
              <a:spcAft>
                <a:spcPts val="0"/>
              </a:spcAft>
              <a:buClr>
                <a:schemeClr val="dk1"/>
              </a:buClr>
              <a:buSzPts val="1400"/>
              <a:buFont typeface="Arial"/>
              <a:buChar char="•"/>
              <a:defRPr/>
            </a:lvl9pPr>
          </a:lstStyle>
          <a:p>
            <a:endParaRPr/>
          </a:p>
        </p:txBody>
      </p:sp>
      <p:sp>
        <p:nvSpPr>
          <p:cNvPr id="64" name="Google Shape;64;p10"/>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65" name="Google Shape;65;p10"/>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66" name="Google Shape;66;p10"/>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200"/>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Trebuchet MS"/>
              <a:buNone/>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7" name="Google Shape;7;p1"/>
          <p:cNvSpPr txBox="1">
            <a:spLocks noGrp="1"/>
          </p:cNvSpPr>
          <p:nvPr>
            <p:ph type="body" idx="1"/>
          </p:nvPr>
        </p:nvSpPr>
        <p:spPr>
          <a:xfrm>
            <a:off x="628650" y="1369219"/>
            <a:ext cx="7886700" cy="3263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90000"/>
              </a:lnSpc>
              <a:spcBef>
                <a:spcPts val="1000"/>
              </a:spcBef>
              <a:spcAft>
                <a:spcPts val="0"/>
              </a:spcAft>
              <a:buClr>
                <a:schemeClr val="dk1"/>
              </a:buClr>
              <a:buSzPts val="1400"/>
              <a:buFont typeface="Arial"/>
              <a:buChar char="•"/>
              <a:defRPr/>
            </a:lvl1pPr>
            <a:lvl2pPr marL="914400" marR="0" lvl="1" indent="-317500" algn="l" rtl="0">
              <a:lnSpc>
                <a:spcPct val="90000"/>
              </a:lnSpc>
              <a:spcBef>
                <a:spcPts val="500"/>
              </a:spcBef>
              <a:spcAft>
                <a:spcPts val="0"/>
              </a:spcAft>
              <a:buClr>
                <a:schemeClr val="dk1"/>
              </a:buClr>
              <a:buSzPts val="1400"/>
              <a:buFont typeface="Arial"/>
              <a:buChar char="•"/>
              <a:defRPr/>
            </a:lvl2pPr>
            <a:lvl3pPr marL="1371600" marR="0" lvl="2" indent="-317500" algn="l" rtl="0">
              <a:lnSpc>
                <a:spcPct val="90000"/>
              </a:lnSpc>
              <a:spcBef>
                <a:spcPts val="500"/>
              </a:spcBef>
              <a:spcAft>
                <a:spcPts val="0"/>
              </a:spcAft>
              <a:buClr>
                <a:schemeClr val="dk1"/>
              </a:buClr>
              <a:buSzPts val="1400"/>
              <a:buFont typeface="Arial"/>
              <a:buChar char="•"/>
              <a:defRPr/>
            </a:lvl3pPr>
            <a:lvl4pPr marL="1828800" marR="0" lvl="3" indent="-317500" algn="l" rtl="0">
              <a:lnSpc>
                <a:spcPct val="90000"/>
              </a:lnSpc>
              <a:spcBef>
                <a:spcPts val="500"/>
              </a:spcBef>
              <a:spcAft>
                <a:spcPts val="0"/>
              </a:spcAft>
              <a:buClr>
                <a:schemeClr val="dk1"/>
              </a:buClr>
              <a:buSzPts val="1400"/>
              <a:buFont typeface="Arial"/>
              <a:buChar char="•"/>
              <a:defRPr/>
            </a:lvl4pPr>
            <a:lvl5pPr marL="2286000" marR="0" lvl="4" indent="-317500" algn="l" rtl="0">
              <a:lnSpc>
                <a:spcPct val="90000"/>
              </a:lnSpc>
              <a:spcBef>
                <a:spcPts val="500"/>
              </a:spcBef>
              <a:spcAft>
                <a:spcPts val="0"/>
              </a:spcAft>
              <a:buClr>
                <a:schemeClr val="dk1"/>
              </a:buClr>
              <a:buSzPts val="1400"/>
              <a:buFont typeface="Arial"/>
              <a:buChar char="•"/>
              <a:defRPr/>
            </a:lvl5pPr>
            <a:lvl6pPr marL="2743200" marR="0" lvl="5" indent="-317500" algn="l" rtl="0">
              <a:lnSpc>
                <a:spcPct val="90000"/>
              </a:lnSpc>
              <a:spcBef>
                <a:spcPts val="500"/>
              </a:spcBef>
              <a:spcAft>
                <a:spcPts val="0"/>
              </a:spcAft>
              <a:buClr>
                <a:schemeClr val="dk1"/>
              </a:buClr>
              <a:buSzPts val="1400"/>
              <a:buFont typeface="Arial"/>
              <a:buChar char="•"/>
              <a:defRPr/>
            </a:lvl6pPr>
            <a:lvl7pPr marL="3200400" marR="0" lvl="6" indent="-317500" algn="l" rtl="0">
              <a:lnSpc>
                <a:spcPct val="90000"/>
              </a:lnSpc>
              <a:spcBef>
                <a:spcPts val="500"/>
              </a:spcBef>
              <a:spcAft>
                <a:spcPts val="0"/>
              </a:spcAft>
              <a:buClr>
                <a:schemeClr val="dk1"/>
              </a:buClr>
              <a:buSzPts val="1400"/>
              <a:buFont typeface="Arial"/>
              <a:buChar char="•"/>
              <a:defRPr/>
            </a:lvl7pPr>
            <a:lvl8pPr marL="3657600" marR="0" lvl="7" indent="-317500" algn="l" rtl="0">
              <a:lnSpc>
                <a:spcPct val="90000"/>
              </a:lnSpc>
              <a:spcBef>
                <a:spcPts val="500"/>
              </a:spcBef>
              <a:spcAft>
                <a:spcPts val="0"/>
              </a:spcAft>
              <a:buClr>
                <a:schemeClr val="dk1"/>
              </a:buClr>
              <a:buSzPts val="1400"/>
              <a:buFont typeface="Arial"/>
              <a:buChar char="•"/>
              <a:defRPr/>
            </a:lvl8pPr>
            <a:lvl9pPr marL="4114800" marR="0" lvl="8" indent="-317500" algn="l" rtl="0">
              <a:lnSpc>
                <a:spcPct val="90000"/>
              </a:lnSpc>
              <a:spcBef>
                <a:spcPts val="500"/>
              </a:spcBef>
              <a:spcAft>
                <a:spcPts val="0"/>
              </a:spcAft>
              <a:buClr>
                <a:schemeClr val="dk1"/>
              </a:buClr>
              <a:buSzPts val="1400"/>
              <a:buFont typeface="Arial"/>
              <a:buChar char="•"/>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9" name="Google Shape;9;p1"/>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898989"/>
              </a:buClr>
              <a:buFont typeface="Trebuchet MS"/>
              <a:buNone/>
              <a:defRPr sz="1200" b="0" i="0" u="none" strike="noStrike" cap="none">
                <a:solidFill>
                  <a:srgbClr val="898989"/>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ru"/>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Jr8NDuvWUK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_uZGbuHhLOw"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6ICc5tTjksg"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2.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1rLOB-GyUCU"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14.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v=HTXdjYxdVSw"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16.jp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www.youtube.com/watch?v=8XP3kLe-Rmg"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18.jp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wH0p4QA29_s"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x1-gRXh6uio"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195486"/>
            <a:ext cx="7772400" cy="2376264"/>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ru" sz="7200" dirty="0">
                <a:solidFill>
                  <a:srgbClr val="0000FF"/>
                </a:solidFill>
                <a:latin typeface="Times New Roman"/>
                <a:ea typeface="Times New Roman"/>
                <a:cs typeface="Times New Roman"/>
                <a:sym typeface="Times New Roman"/>
              </a:rPr>
              <a:t>    </a:t>
            </a:r>
            <a:r>
              <a:rPr lang="ru" dirty="0">
                <a:solidFill>
                  <a:schemeClr val="tx1"/>
                </a:solidFill>
                <a:latin typeface="Times New Roman"/>
                <a:ea typeface="Times New Roman"/>
                <a:cs typeface="Times New Roman"/>
                <a:sym typeface="Times New Roman"/>
              </a:rPr>
              <a:t>О</a:t>
            </a:r>
            <a:r>
              <a:rPr lang="ru" dirty="0" smtClean="0">
                <a:solidFill>
                  <a:schemeClr val="tx1"/>
                </a:solidFill>
                <a:latin typeface="Times New Roman"/>
                <a:ea typeface="Times New Roman"/>
                <a:cs typeface="Times New Roman"/>
                <a:sym typeface="Times New Roman"/>
              </a:rPr>
              <a:t>тдел образования Дятловского райисполкома </a:t>
            </a:r>
            <a:br>
              <a:rPr lang="ru" dirty="0" smtClean="0">
                <a:solidFill>
                  <a:schemeClr val="tx1"/>
                </a:solidFill>
                <a:latin typeface="Times New Roman"/>
                <a:ea typeface="Times New Roman"/>
                <a:cs typeface="Times New Roman"/>
                <a:sym typeface="Times New Roman"/>
              </a:rPr>
            </a:br>
            <a:r>
              <a:rPr lang="ru" dirty="0" smtClean="0">
                <a:solidFill>
                  <a:schemeClr val="tx1"/>
                </a:solidFill>
                <a:latin typeface="Times New Roman"/>
                <a:ea typeface="Times New Roman"/>
                <a:cs typeface="Times New Roman"/>
                <a:sym typeface="Times New Roman"/>
              </a:rPr>
              <a:t>государственное учреждение образования «Средняя школа №3 г.Дятлово»</a:t>
            </a:r>
            <a:br>
              <a:rPr lang="ru" dirty="0" smtClean="0">
                <a:solidFill>
                  <a:schemeClr val="tx1"/>
                </a:solidFill>
                <a:latin typeface="Times New Roman"/>
                <a:ea typeface="Times New Roman"/>
                <a:cs typeface="Times New Roman"/>
                <a:sym typeface="Times New Roman"/>
              </a:rPr>
            </a:br>
            <a:r>
              <a:rPr lang="ru" dirty="0">
                <a:solidFill>
                  <a:schemeClr val="tx1"/>
                </a:solidFill>
                <a:latin typeface="Times New Roman"/>
                <a:ea typeface="Times New Roman"/>
                <a:cs typeface="Times New Roman"/>
                <a:sym typeface="Times New Roman"/>
              </a:rPr>
              <a:t/>
            </a:r>
            <a:br>
              <a:rPr lang="ru" dirty="0">
                <a:solidFill>
                  <a:schemeClr val="tx1"/>
                </a:solidFill>
                <a:latin typeface="Times New Roman"/>
                <a:ea typeface="Times New Roman"/>
                <a:cs typeface="Times New Roman"/>
                <a:sym typeface="Times New Roman"/>
              </a:rPr>
            </a:br>
            <a:r>
              <a:rPr lang="ru" dirty="0" smtClean="0">
                <a:solidFill>
                  <a:schemeClr val="tx1"/>
                </a:solidFill>
                <a:latin typeface="Times New Roman"/>
                <a:ea typeface="Times New Roman"/>
                <a:cs typeface="Times New Roman"/>
                <a:sym typeface="Times New Roman"/>
              </a:rPr>
              <a:t/>
            </a:r>
            <a:br>
              <a:rPr lang="ru" dirty="0" smtClean="0">
                <a:solidFill>
                  <a:schemeClr val="tx1"/>
                </a:solidFill>
                <a:latin typeface="Times New Roman"/>
                <a:ea typeface="Times New Roman"/>
                <a:cs typeface="Times New Roman"/>
                <a:sym typeface="Times New Roman"/>
              </a:rPr>
            </a:br>
            <a:r>
              <a:rPr lang="ru" dirty="0" smtClean="0">
                <a:solidFill>
                  <a:schemeClr val="tx1"/>
                </a:solidFill>
                <a:latin typeface="Times New Roman"/>
                <a:ea typeface="Times New Roman"/>
                <a:cs typeface="Times New Roman"/>
                <a:sym typeface="Times New Roman"/>
              </a:rPr>
              <a:t/>
            </a:r>
            <a:br>
              <a:rPr lang="ru" dirty="0" smtClean="0">
                <a:solidFill>
                  <a:schemeClr val="tx1"/>
                </a:solidFill>
                <a:latin typeface="Times New Roman"/>
                <a:ea typeface="Times New Roman"/>
                <a:cs typeface="Times New Roman"/>
                <a:sym typeface="Times New Roman"/>
              </a:rPr>
            </a:br>
            <a:r>
              <a:rPr lang="ru" sz="7200" dirty="0" smtClean="0">
                <a:solidFill>
                  <a:srgbClr val="0000FF"/>
                </a:solidFill>
                <a:latin typeface="Times New Roman"/>
                <a:ea typeface="Times New Roman"/>
                <a:cs typeface="Times New Roman"/>
                <a:sym typeface="Times New Roman"/>
              </a:rPr>
              <a:t> </a:t>
            </a:r>
            <a:r>
              <a:rPr lang="ru" sz="7200" dirty="0">
                <a:solidFill>
                  <a:srgbClr val="0000FF"/>
                </a:solidFill>
                <a:latin typeface="Times New Roman"/>
                <a:ea typeface="Times New Roman"/>
                <a:cs typeface="Times New Roman"/>
                <a:sym typeface="Times New Roman"/>
              </a:rPr>
              <a:t>ПТИЦЫ.</a:t>
            </a:r>
            <a:r>
              <a:rPr lang="ru" sz="7200" dirty="0">
                <a:latin typeface="Times New Roman"/>
                <a:ea typeface="Times New Roman"/>
                <a:cs typeface="Times New Roman"/>
                <a:sym typeface="Times New Roman"/>
              </a:rPr>
              <a:t> </a:t>
            </a:r>
            <a:endParaRPr sz="7200" dirty="0">
              <a:latin typeface="Times New Roman"/>
              <a:ea typeface="Times New Roman"/>
              <a:cs typeface="Times New Roman"/>
              <a:sym typeface="Times New Roman"/>
            </a:endParaRPr>
          </a:p>
        </p:txBody>
      </p:sp>
      <p:sp>
        <p:nvSpPr>
          <p:cNvPr id="85" name="Google Shape;85;p13"/>
          <p:cNvSpPr txBox="1">
            <a:spLocks noGrp="1"/>
          </p:cNvSpPr>
          <p:nvPr>
            <p:ph type="subTitle" idx="1"/>
          </p:nvPr>
        </p:nvSpPr>
        <p:spPr>
          <a:xfrm>
            <a:off x="1143000" y="2096973"/>
            <a:ext cx="6858000" cy="184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sz="3600" dirty="0">
                <a:solidFill>
                  <a:schemeClr val="dk1"/>
                </a:solidFill>
              </a:rPr>
              <a:t>       </a:t>
            </a:r>
            <a:endParaRPr lang="ru" sz="3600" dirty="0" smtClean="0">
              <a:solidFill>
                <a:schemeClr val="dk1"/>
              </a:solidFill>
            </a:endParaRPr>
          </a:p>
          <a:p>
            <a:pPr marL="0" lvl="0" indent="0" rtl="0">
              <a:spcBef>
                <a:spcPts val="0"/>
              </a:spcBef>
              <a:spcAft>
                <a:spcPts val="0"/>
              </a:spcAft>
              <a:buNone/>
            </a:pPr>
            <a:r>
              <a:rPr lang="ru" sz="2400" dirty="0" smtClean="0">
                <a:solidFill>
                  <a:schemeClr val="dk1"/>
                </a:solidFill>
              </a:rPr>
              <a:t>СТИХИ  </a:t>
            </a:r>
            <a:r>
              <a:rPr lang="ru" sz="2400" dirty="0">
                <a:solidFill>
                  <a:schemeClr val="dk1"/>
                </a:solidFill>
              </a:rPr>
              <a:t>И </a:t>
            </a:r>
            <a:r>
              <a:rPr lang="ru" sz="2400" dirty="0" smtClean="0">
                <a:solidFill>
                  <a:schemeClr val="dk1"/>
                </a:solidFill>
              </a:rPr>
              <a:t>РЕЧЕВЫЕ </a:t>
            </a:r>
            <a:r>
              <a:rPr lang="ru" sz="2400" dirty="0">
                <a:solidFill>
                  <a:schemeClr val="dk1"/>
                </a:solidFill>
              </a:rPr>
              <a:t>УПРАЖНЕНИЯ.</a:t>
            </a:r>
            <a:endParaRPr sz="2400" dirty="0">
              <a:solidFill>
                <a:schemeClr val="dk1"/>
              </a:solidFill>
            </a:endParaRPr>
          </a:p>
          <a:p>
            <a:pPr marL="0" lvl="0" indent="0" algn="ctr" rtl="0">
              <a:spcBef>
                <a:spcPts val="1000"/>
              </a:spcBef>
              <a:spcAft>
                <a:spcPts val="0"/>
              </a:spcAft>
              <a:buNone/>
            </a:pPr>
            <a:endParaRPr dirty="0"/>
          </a:p>
          <a:p>
            <a:pPr marL="0" lvl="0" indent="0" algn="ctr" rtl="0">
              <a:spcBef>
                <a:spcPts val="1000"/>
              </a:spcBef>
              <a:spcAft>
                <a:spcPts val="0"/>
              </a:spcAft>
              <a:buNone/>
            </a:pPr>
            <a:endParaRPr dirty="0"/>
          </a:p>
        </p:txBody>
      </p:sp>
      <p:sp>
        <p:nvSpPr>
          <p:cNvPr id="86" name="Google Shape;86;p13"/>
          <p:cNvSpPr txBox="1"/>
          <p:nvPr/>
        </p:nvSpPr>
        <p:spPr>
          <a:xfrm>
            <a:off x="4067945" y="3435846"/>
            <a:ext cx="3960440" cy="150975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smtClean="0"/>
              <a:t>Шмыгин Ольга Францевна,   </a:t>
            </a:r>
          </a:p>
          <a:p>
            <a:pPr marL="0" lvl="0" indent="0" algn="l" rtl="0">
              <a:spcBef>
                <a:spcPts val="0"/>
              </a:spcBef>
              <a:spcAft>
                <a:spcPts val="0"/>
              </a:spcAft>
              <a:buNone/>
            </a:pPr>
            <a:r>
              <a:rPr lang="ru" dirty="0" smtClean="0"/>
              <a:t>учитель </a:t>
            </a:r>
            <a:r>
              <a:rPr lang="ru" dirty="0"/>
              <a:t>начальных классов  </a:t>
            </a:r>
            <a:endParaRPr lang="ru" dirty="0" smtClean="0"/>
          </a:p>
          <a:p>
            <a:pPr marL="0" lvl="0" indent="0" algn="l" rtl="0">
              <a:spcBef>
                <a:spcPts val="0"/>
              </a:spcBef>
              <a:spcAft>
                <a:spcPts val="0"/>
              </a:spcAft>
              <a:buNone/>
            </a:pPr>
            <a:r>
              <a:rPr lang="ru-RU" dirty="0"/>
              <a:t>в</a:t>
            </a:r>
            <a:r>
              <a:rPr lang="ru" dirty="0" smtClean="0"/>
              <a:t>ысшей квалификационной категории</a:t>
            </a:r>
          </a:p>
          <a:p>
            <a:pPr marL="0" lvl="0" indent="0" algn="l" rtl="0">
              <a:spcBef>
                <a:spcPts val="0"/>
              </a:spcBef>
              <a:spcAft>
                <a:spcPts val="0"/>
              </a:spcAft>
              <a:buNone/>
            </a:pPr>
            <a:r>
              <a:rPr lang="ru" dirty="0" smtClean="0"/>
              <a:t>  </a:t>
            </a:r>
          </a:p>
          <a:p>
            <a:pPr marL="0" lvl="0" indent="0" algn="l" rtl="0">
              <a:spcBef>
                <a:spcPts val="0"/>
              </a:spcBef>
              <a:spcAft>
                <a:spcPts val="0"/>
              </a:spcAft>
              <a:buNone/>
            </a:pPr>
            <a:endParaRPr lang="ru" dirty="0"/>
          </a:p>
          <a:p>
            <a:pPr marL="0" lvl="0" indent="0" algn="l" rtl="0">
              <a:spcBef>
                <a:spcPts val="0"/>
              </a:spcBef>
              <a:spcAft>
                <a:spcPts val="0"/>
              </a:spcAft>
              <a:buNone/>
            </a:pPr>
            <a:r>
              <a:rPr lang="ru" dirty="0" smtClean="0"/>
              <a:t>Дятлово  2020                                            </a:t>
            </a:r>
            <a:endParaRPr dirty="0"/>
          </a:p>
          <a:p>
            <a:pPr marL="0" lvl="0" indent="0" algn="l" rtl="0">
              <a:spcBef>
                <a:spcPts val="0"/>
              </a:spcBef>
              <a:spcAft>
                <a:spcPts val="0"/>
              </a:spcAft>
              <a:buNone/>
            </a:pPr>
            <a:r>
              <a:rPr lang="ru" dirty="0"/>
              <a:t>                                                              </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ctrTitle"/>
          </p:nvPr>
        </p:nvSpPr>
        <p:spPr>
          <a:xfrm>
            <a:off x="685800" y="237400"/>
            <a:ext cx="7772400" cy="80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4800">
                <a:solidFill>
                  <a:srgbClr val="4C1130"/>
                </a:solidFill>
                <a:latin typeface="Times New Roman"/>
                <a:ea typeface="Times New Roman"/>
                <a:cs typeface="Times New Roman"/>
                <a:sym typeface="Times New Roman"/>
              </a:rPr>
              <a:t>ОТВЕТЬ НА ВОПРОСЫ</a:t>
            </a:r>
            <a:endParaRPr sz="4800">
              <a:solidFill>
                <a:srgbClr val="4C1130"/>
              </a:solidFill>
              <a:latin typeface="Times New Roman"/>
              <a:ea typeface="Times New Roman"/>
              <a:cs typeface="Times New Roman"/>
              <a:sym typeface="Times New Roman"/>
            </a:endParaRPr>
          </a:p>
        </p:txBody>
      </p:sp>
      <p:sp>
        <p:nvSpPr>
          <p:cNvPr id="144" name="Google Shape;144;p22"/>
          <p:cNvSpPr txBox="1">
            <a:spLocks noGrp="1"/>
          </p:cNvSpPr>
          <p:nvPr>
            <p:ph type="subTitle" idx="1"/>
          </p:nvPr>
        </p:nvSpPr>
        <p:spPr>
          <a:xfrm>
            <a:off x="148375" y="919900"/>
            <a:ext cx="8684700" cy="33828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1000"/>
              </a:spcBef>
              <a:spcAft>
                <a:spcPts val="0"/>
              </a:spcAft>
              <a:buSzPts val="1400"/>
              <a:buAutoNum type="arabicPeriod"/>
            </a:pPr>
            <a:r>
              <a:rPr lang="ru"/>
              <a:t>Почему ГРАЧ чёрный?                                       3. Как ГРАЧ помогает людям сберечь урожай?</a:t>
            </a:r>
            <a:endParaRPr/>
          </a:p>
          <a:p>
            <a:pPr marL="0" lvl="0" indent="0" algn="l" rtl="0">
              <a:lnSpc>
                <a:spcPct val="100000"/>
              </a:lnSpc>
              <a:spcBef>
                <a:spcPts val="1000"/>
              </a:spcBef>
              <a:spcAft>
                <a:spcPts val="0"/>
              </a:spcAft>
              <a:buNone/>
            </a:pPr>
            <a:r>
              <a:rPr lang="ru"/>
              <a:t>       а). он грязный.                                                          а). он охотится на ворон.</a:t>
            </a:r>
            <a:endParaRPr/>
          </a:p>
          <a:p>
            <a:pPr marL="0" lvl="0" indent="0" algn="l" rtl="0">
              <a:lnSpc>
                <a:spcPct val="100000"/>
              </a:lnSpc>
              <a:spcBef>
                <a:spcPts val="1000"/>
              </a:spcBef>
              <a:spcAft>
                <a:spcPts val="0"/>
              </a:spcAft>
              <a:buNone/>
            </a:pPr>
            <a:r>
              <a:rPr lang="ru"/>
              <a:t>       б). у него такое оперение.                                       б). он ловит вредных насекомых.</a:t>
            </a:r>
            <a:endParaRPr/>
          </a:p>
          <a:p>
            <a:pPr marL="0" lvl="0" indent="0" algn="l" rtl="0">
              <a:lnSpc>
                <a:spcPct val="100000"/>
              </a:lnSpc>
              <a:spcBef>
                <a:spcPts val="1000"/>
              </a:spcBef>
              <a:spcAft>
                <a:spcPts val="0"/>
              </a:spcAft>
              <a:buNone/>
            </a:pPr>
            <a:r>
              <a:rPr lang="ru"/>
              <a:t>       в). он залезает в трубы домов и пачкается.          в). он отгоняет от огородов других птиц. </a:t>
            </a: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2. Где можно увидеть ГРАЧА весной?</a:t>
            </a:r>
            <a:endParaRPr/>
          </a:p>
          <a:p>
            <a:pPr marL="0" lvl="0" indent="0" algn="l" rtl="0">
              <a:lnSpc>
                <a:spcPct val="100000"/>
              </a:lnSpc>
              <a:spcBef>
                <a:spcPts val="1000"/>
              </a:spcBef>
              <a:spcAft>
                <a:spcPts val="0"/>
              </a:spcAft>
              <a:buNone/>
            </a:pPr>
            <a:r>
              <a:rPr lang="ru"/>
              <a:t>     а). на весенней пашне.</a:t>
            </a:r>
            <a:endParaRPr/>
          </a:p>
          <a:p>
            <a:pPr marL="0" lvl="0" indent="0" algn="l" rtl="0">
              <a:lnSpc>
                <a:spcPct val="100000"/>
              </a:lnSpc>
              <a:spcBef>
                <a:spcPts val="1000"/>
              </a:spcBef>
              <a:spcAft>
                <a:spcPts val="0"/>
              </a:spcAft>
              <a:buNone/>
            </a:pPr>
            <a:r>
              <a:rPr lang="ru"/>
              <a:t>     б). в лесу.</a:t>
            </a:r>
            <a:endParaRPr/>
          </a:p>
          <a:p>
            <a:pPr marL="0" lvl="0" indent="0" algn="l" rtl="0">
              <a:lnSpc>
                <a:spcPct val="100000"/>
              </a:lnSpc>
              <a:spcBef>
                <a:spcPts val="1000"/>
              </a:spcBef>
              <a:spcAft>
                <a:spcPts val="0"/>
              </a:spcAft>
              <a:buNone/>
            </a:pPr>
            <a:r>
              <a:rPr lang="ru"/>
              <a:t>     в). на реке. </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ctrTitle"/>
          </p:nvPr>
        </p:nvSpPr>
        <p:spPr>
          <a:xfrm>
            <a:off x="685800" y="296751"/>
            <a:ext cx="7772400" cy="1197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741B47"/>
                </a:solidFill>
                <a:latin typeface="Times New Roman"/>
                <a:ea typeface="Times New Roman"/>
                <a:cs typeface="Times New Roman"/>
                <a:sym typeface="Times New Roman"/>
              </a:rPr>
              <a:t>проверь себя!</a:t>
            </a:r>
            <a:endParaRPr sz="6000" b="1">
              <a:solidFill>
                <a:srgbClr val="741B47"/>
              </a:solidFill>
              <a:latin typeface="Times New Roman"/>
              <a:ea typeface="Times New Roman"/>
              <a:cs typeface="Times New Roman"/>
              <a:sym typeface="Times New Roman"/>
            </a:endParaRPr>
          </a:p>
        </p:txBody>
      </p:sp>
      <p:sp>
        <p:nvSpPr>
          <p:cNvPr id="150" name="Google Shape;150;p23"/>
          <p:cNvSpPr txBox="1">
            <a:spLocks noGrp="1"/>
          </p:cNvSpPr>
          <p:nvPr>
            <p:ph type="subTitle" idx="1"/>
          </p:nvPr>
        </p:nvSpPr>
        <p:spPr>
          <a:xfrm>
            <a:off x="415425" y="1552950"/>
            <a:ext cx="7476900" cy="2390400"/>
          </a:xfrm>
          <a:prstGeom prst="rect">
            <a:avLst/>
          </a:prstGeom>
        </p:spPr>
        <p:txBody>
          <a:bodyPr spcFirstLastPara="1" wrap="square" lIns="91425" tIns="91425" rIns="91425" bIns="91425" anchor="t" anchorCtr="0">
            <a:noAutofit/>
          </a:bodyPr>
          <a:lstStyle/>
          <a:p>
            <a:pPr marL="457200" lvl="0" indent="-457200" algn="l" rtl="0">
              <a:spcBef>
                <a:spcPts val="1000"/>
              </a:spcBef>
              <a:spcAft>
                <a:spcPts val="0"/>
              </a:spcAft>
              <a:buSzPts val="3600"/>
              <a:buAutoNum type="arabicPeriod"/>
            </a:pPr>
            <a:r>
              <a:rPr lang="ru" sz="3600"/>
              <a:t>у него такое оперение.</a:t>
            </a:r>
            <a:endParaRPr sz="3600"/>
          </a:p>
          <a:p>
            <a:pPr marL="457200" lvl="0" indent="-457200" algn="l" rtl="0">
              <a:spcBef>
                <a:spcPts val="0"/>
              </a:spcBef>
              <a:spcAft>
                <a:spcPts val="0"/>
              </a:spcAft>
              <a:buSzPts val="3600"/>
              <a:buAutoNum type="arabicPeriod"/>
            </a:pPr>
            <a:r>
              <a:rPr lang="ru" sz="3600"/>
              <a:t>на весенней пашне.</a:t>
            </a:r>
            <a:endParaRPr sz="3600"/>
          </a:p>
          <a:p>
            <a:pPr marL="457200" lvl="0" indent="-457200" algn="l" rtl="0">
              <a:spcBef>
                <a:spcPts val="0"/>
              </a:spcBef>
              <a:spcAft>
                <a:spcPts val="0"/>
              </a:spcAft>
              <a:buSzPts val="3600"/>
              <a:buAutoNum type="arabicPeriod"/>
            </a:pPr>
            <a:r>
              <a:rPr lang="ru" sz="3600"/>
              <a:t>он ловит вредных насекомых.</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ctrTitle"/>
          </p:nvPr>
        </p:nvSpPr>
        <p:spPr>
          <a:xfrm>
            <a:off x="685800" y="108801"/>
            <a:ext cx="7772400" cy="989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rPr>
              <a:t>    ДРОЗД</a:t>
            </a:r>
            <a:endParaRPr sz="6000" b="1">
              <a:solidFill>
                <a:srgbClr val="0000FF"/>
              </a:solidFill>
            </a:endParaRPr>
          </a:p>
        </p:txBody>
      </p:sp>
      <p:sp>
        <p:nvSpPr>
          <p:cNvPr id="156" name="Google Shape;156;p24"/>
          <p:cNvSpPr txBox="1">
            <a:spLocks noGrp="1"/>
          </p:cNvSpPr>
          <p:nvPr>
            <p:ph type="subTitle" idx="1"/>
          </p:nvPr>
        </p:nvSpPr>
        <p:spPr>
          <a:xfrm>
            <a:off x="4995475" y="1157300"/>
            <a:ext cx="3837600" cy="35214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ru" b="1"/>
              <a:t>Очень скромен этот ДРОЗД,</a:t>
            </a:r>
            <a:endParaRPr b="1"/>
          </a:p>
          <a:p>
            <a:pPr marL="0" lvl="0" indent="0" algn="l" rtl="0">
              <a:spcBef>
                <a:spcPts val="1000"/>
              </a:spcBef>
              <a:spcAft>
                <a:spcPts val="0"/>
              </a:spcAft>
              <a:buNone/>
            </a:pPr>
            <a:r>
              <a:rPr lang="ru" b="1"/>
              <a:t>У него обычный хвост,</a:t>
            </a:r>
            <a:endParaRPr b="1"/>
          </a:p>
          <a:p>
            <a:pPr marL="0" lvl="0" indent="0" algn="l" rtl="0">
              <a:spcBef>
                <a:spcPts val="1000"/>
              </a:spcBef>
              <a:spcAft>
                <a:spcPts val="0"/>
              </a:spcAft>
              <a:buNone/>
            </a:pPr>
            <a:r>
              <a:rPr lang="ru" b="1"/>
              <a:t>Но лишь песню заведёт - </a:t>
            </a:r>
            <a:endParaRPr b="1"/>
          </a:p>
          <a:p>
            <a:pPr marL="0" lvl="0" indent="0" algn="l" rtl="0">
              <a:spcBef>
                <a:spcPts val="1000"/>
              </a:spcBef>
              <a:spcAft>
                <a:spcPts val="0"/>
              </a:spcAft>
              <a:buNone/>
            </a:pPr>
            <a:r>
              <a:rPr lang="ru" b="1"/>
              <a:t>Всех он в этом обойдёт.</a:t>
            </a:r>
            <a:endParaRPr b="1"/>
          </a:p>
          <a:p>
            <a:pPr marL="0" lvl="0" indent="0" algn="l" rtl="0">
              <a:spcBef>
                <a:spcPts val="1000"/>
              </a:spcBef>
              <a:spcAft>
                <a:spcPts val="0"/>
              </a:spcAft>
              <a:buNone/>
            </a:pPr>
            <a:r>
              <a:rPr lang="ru" b="1"/>
              <a:t>Кроме, разве, Соловья-</a:t>
            </a:r>
            <a:endParaRPr b="1"/>
          </a:p>
          <a:p>
            <a:pPr marL="0" lvl="0" indent="0" algn="l" rtl="0">
              <a:spcBef>
                <a:spcPts val="1000"/>
              </a:spcBef>
              <a:spcAft>
                <a:spcPts val="0"/>
              </a:spcAft>
              <a:buNone/>
            </a:pPr>
            <a:r>
              <a:rPr lang="ru" b="1"/>
              <a:t>Тут не стану спорить я,</a:t>
            </a:r>
            <a:endParaRPr b="1"/>
          </a:p>
          <a:p>
            <a:pPr marL="0" lvl="0" indent="0" algn="l" rtl="0">
              <a:spcBef>
                <a:spcPts val="1000"/>
              </a:spcBef>
              <a:spcAft>
                <a:spcPts val="0"/>
              </a:spcAft>
              <a:buNone/>
            </a:pPr>
            <a:r>
              <a:rPr lang="ru" b="1"/>
              <a:t>Отличить Дрозда сумей ты</a:t>
            </a:r>
            <a:endParaRPr b="1"/>
          </a:p>
          <a:p>
            <a:pPr marL="0" lvl="0" indent="0" algn="l" rtl="0">
              <a:spcBef>
                <a:spcPts val="1000"/>
              </a:spcBef>
              <a:spcAft>
                <a:spcPts val="0"/>
              </a:spcAft>
              <a:buNone/>
            </a:pPr>
            <a:r>
              <a:rPr lang="ru" b="1"/>
              <a:t>От напевов нежной флейты.</a:t>
            </a:r>
            <a:endParaRPr b="1"/>
          </a:p>
          <a:p>
            <a:pPr marL="0" lvl="0" indent="0" algn="l" rtl="0">
              <a:spcBef>
                <a:spcPts val="1000"/>
              </a:spcBef>
              <a:spcAft>
                <a:spcPts val="0"/>
              </a:spcAft>
              <a:buNone/>
            </a:pPr>
            <a:r>
              <a:rPr lang="ru" b="1"/>
              <a:t>Запоёт маэстро Дрозд-</a:t>
            </a:r>
            <a:endParaRPr b="1"/>
          </a:p>
          <a:p>
            <a:pPr marL="0" lvl="0" indent="0" algn="l" rtl="0">
              <a:spcBef>
                <a:spcPts val="1000"/>
              </a:spcBef>
              <a:spcAft>
                <a:spcPts val="0"/>
              </a:spcAft>
              <a:buNone/>
            </a:pPr>
            <a:r>
              <a:rPr lang="ru" b="1"/>
              <a:t>И забудешь тут про хвост!</a:t>
            </a:r>
            <a:endParaRPr b="1"/>
          </a:p>
          <a:p>
            <a:pPr marL="0" lvl="0" indent="0" algn="l" rtl="0">
              <a:spcBef>
                <a:spcPts val="1000"/>
              </a:spcBef>
              <a:spcAft>
                <a:spcPts val="0"/>
              </a:spcAft>
              <a:buNone/>
            </a:pPr>
            <a:endParaRPr/>
          </a:p>
        </p:txBody>
      </p:sp>
      <p:pic>
        <p:nvPicPr>
          <p:cNvPr id="157" name="Google Shape;157;p24" descr="1352200058_CHto-na-samom-dele-pogubilo-chernyh-drozdov-v-Anglii.jpg"/>
          <p:cNvPicPr preferRelativeResize="0"/>
          <p:nvPr/>
        </p:nvPicPr>
        <p:blipFill>
          <a:blip r:embed="rId3">
            <a:alphaModFix/>
          </a:blip>
          <a:stretch>
            <a:fillRect/>
          </a:stretch>
        </p:blipFill>
        <p:spPr>
          <a:xfrm>
            <a:off x="227500" y="998800"/>
            <a:ext cx="2803400" cy="1968600"/>
          </a:xfrm>
          <a:prstGeom prst="rect">
            <a:avLst/>
          </a:prstGeom>
          <a:noFill/>
          <a:ln>
            <a:noFill/>
          </a:ln>
        </p:spPr>
      </p:pic>
      <p:sp>
        <p:nvSpPr>
          <p:cNvPr id="158" name="Google Shape;158;p24"/>
          <p:cNvSpPr txBox="1"/>
          <p:nvPr/>
        </p:nvSpPr>
        <p:spPr>
          <a:xfrm>
            <a:off x="227500" y="3135550"/>
            <a:ext cx="1513500" cy="52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a:t>Чёрный дрозд</a:t>
            </a:r>
            <a:endParaRPr/>
          </a:p>
        </p:txBody>
      </p:sp>
      <p:pic>
        <p:nvPicPr>
          <p:cNvPr id="159" name="Google Shape;159;p24" descr="kartinki24_bird_0018.jpg"/>
          <p:cNvPicPr preferRelativeResize="0"/>
          <p:nvPr/>
        </p:nvPicPr>
        <p:blipFill>
          <a:blip r:embed="rId4">
            <a:alphaModFix/>
          </a:blip>
          <a:stretch>
            <a:fillRect/>
          </a:stretch>
        </p:blipFill>
        <p:spPr>
          <a:xfrm>
            <a:off x="2279926" y="2618400"/>
            <a:ext cx="2715549" cy="2034200"/>
          </a:xfrm>
          <a:prstGeom prst="rect">
            <a:avLst/>
          </a:prstGeom>
          <a:noFill/>
          <a:ln>
            <a:noFill/>
          </a:ln>
        </p:spPr>
      </p:pic>
      <p:sp>
        <p:nvSpPr>
          <p:cNvPr id="160" name="Google Shape;160;p24"/>
          <p:cNvSpPr txBox="1"/>
          <p:nvPr/>
        </p:nvSpPr>
        <p:spPr>
          <a:xfrm>
            <a:off x="2279925" y="4678600"/>
            <a:ext cx="1834800" cy="29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a:t>Певчий дрозд</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5"/>
          <p:cNvSpPr txBox="1">
            <a:spLocks noGrp="1"/>
          </p:cNvSpPr>
          <p:nvPr>
            <p:ph type="ctrTitle"/>
          </p:nvPr>
        </p:nvSpPr>
        <p:spPr>
          <a:xfrm>
            <a:off x="685800" y="138476"/>
            <a:ext cx="7772400" cy="959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rPr>
              <a:t>    ДРОЗД</a:t>
            </a:r>
            <a:endParaRPr sz="6000" b="1">
              <a:solidFill>
                <a:srgbClr val="0000FF"/>
              </a:solidFill>
            </a:endParaRPr>
          </a:p>
        </p:txBody>
      </p:sp>
      <p:sp>
        <p:nvSpPr>
          <p:cNvPr id="166" name="Google Shape;166;p25"/>
          <p:cNvSpPr txBox="1">
            <a:spLocks noGrp="1"/>
          </p:cNvSpPr>
          <p:nvPr>
            <p:ph type="subTitle" idx="1"/>
          </p:nvPr>
        </p:nvSpPr>
        <p:spPr>
          <a:xfrm>
            <a:off x="455000" y="979250"/>
            <a:ext cx="8199900" cy="4055400"/>
          </a:xfrm>
          <a:prstGeom prst="rect">
            <a:avLst/>
          </a:prstGeom>
        </p:spPr>
        <p:txBody>
          <a:bodyPr spcFirstLastPara="1" wrap="square" lIns="91425" tIns="91425" rIns="91425" bIns="91425" anchor="t" anchorCtr="0">
            <a:noAutofit/>
          </a:bodyPr>
          <a:lstStyle/>
          <a:p>
            <a:pPr marL="0" lvl="0" indent="0" algn="just" rtl="0">
              <a:spcBef>
                <a:spcPts val="1000"/>
              </a:spcBef>
              <a:spcAft>
                <a:spcPts val="0"/>
              </a:spcAft>
              <a:buNone/>
            </a:pPr>
            <a:r>
              <a:rPr lang="ru" sz="2400" b="1">
                <a:latin typeface="Times New Roman"/>
                <a:ea typeface="Times New Roman"/>
                <a:cs typeface="Times New Roman"/>
                <a:sym typeface="Times New Roman"/>
              </a:rPr>
              <a:t>        Дрозд</a:t>
            </a:r>
            <a:r>
              <a:rPr lang="ru" sz="2400">
                <a:latin typeface="Times New Roman"/>
                <a:ea typeface="Times New Roman"/>
                <a:cs typeface="Times New Roman"/>
                <a:sym typeface="Times New Roman"/>
              </a:rPr>
              <a:t> -  перелётная птица среднего размера. Голова и спинка у него тёмно-серые, крылышки коричневые, а грудка и бока пёстрые. Стайка  дроздов часто устраивает свои гнёзда на одном дереве. В случае нападения хищника дрозды объединяются и нападают на врага. В конце лета взрослые птицы и их подросшие птенцы начинают готовиться к отлёту.Питаются дрозды в это время более разнообразно. Помимо насекомых и семян многих растений, дрозды особенно любят склёвывать ягоды рябины.  За это из и прозвали дроздами рябинниками.</a:t>
            </a:r>
            <a:endParaRPr sz="24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6"/>
          <p:cNvSpPr txBox="1">
            <a:spLocks noGrp="1"/>
          </p:cNvSpPr>
          <p:nvPr>
            <p:ph type="ctrTitle"/>
          </p:nvPr>
        </p:nvSpPr>
        <p:spPr>
          <a:xfrm>
            <a:off x="685800" y="1800224"/>
            <a:ext cx="7772400" cy="83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172" name="Google Shape;172;p26"/>
          <p:cNvSpPr txBox="1">
            <a:spLocks noGrp="1"/>
          </p:cNvSpPr>
          <p:nvPr>
            <p:ph type="subTitle" idx="1"/>
          </p:nvPr>
        </p:nvSpPr>
        <p:spPr>
          <a:xfrm>
            <a:off x="1143000" y="2701528"/>
            <a:ext cx="6858000" cy="12417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endParaRPr/>
          </a:p>
        </p:txBody>
      </p:sp>
      <p:pic>
        <p:nvPicPr>
          <p:cNvPr id="173" name="Google Shape;173;p26" descr="Звуки природы. Чёрный дрозд - Красивое пение птиц - Голоса птиц.&#10;Наш канал: http://www.youtube.com/user/detilllki &quot;Развивайка&quot;&#10;Представляет Рубрику &quot;Звуки природы&quot; и коллекцию &quot;Пение птиц&quot;. Узнай как поёт и какие звуки издаёт Чёрный дрозд! Развивающее видео для взрослых и детей.&#10;Рубрика &quot;Звуки природы&quot; Коллекция &quot;Пение птиц&quot; - Содержит в себе голоса 97 птиц в отдельных видеороликах.&#10;Смотри на мир широко вместе с нами! Изучай звуки природы,чтобы быть ближе к ней.&#10;Теги: Звуки природы, Пение птиц, Чёрный дрозд, пение птиц, пение, птиц, птицы, голоса птиц, голоса, звуки природы," title="Звуки Природы. Пение птиц - Чёрный дрозд - Голоса птиц.">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7"/>
          <p:cNvSpPr txBox="1">
            <a:spLocks noGrp="1"/>
          </p:cNvSpPr>
          <p:nvPr>
            <p:ph type="ctrTitle"/>
          </p:nvPr>
        </p:nvSpPr>
        <p:spPr>
          <a:xfrm>
            <a:off x="685800" y="237400"/>
            <a:ext cx="7772400" cy="80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4800">
                <a:solidFill>
                  <a:srgbClr val="4C1130"/>
                </a:solidFill>
                <a:latin typeface="Times New Roman"/>
                <a:ea typeface="Times New Roman"/>
                <a:cs typeface="Times New Roman"/>
                <a:sym typeface="Times New Roman"/>
              </a:rPr>
              <a:t>ОТВЕТЬ НА ВОПРОСЫ</a:t>
            </a:r>
            <a:endParaRPr sz="4800">
              <a:solidFill>
                <a:srgbClr val="4C1130"/>
              </a:solidFill>
              <a:latin typeface="Times New Roman"/>
              <a:ea typeface="Times New Roman"/>
              <a:cs typeface="Times New Roman"/>
              <a:sym typeface="Times New Roman"/>
            </a:endParaRPr>
          </a:p>
        </p:txBody>
      </p:sp>
      <p:sp>
        <p:nvSpPr>
          <p:cNvPr id="179" name="Google Shape;179;p27"/>
          <p:cNvSpPr txBox="1">
            <a:spLocks noGrp="1"/>
          </p:cNvSpPr>
          <p:nvPr>
            <p:ph type="subTitle" idx="1"/>
          </p:nvPr>
        </p:nvSpPr>
        <p:spPr>
          <a:xfrm>
            <a:off x="148375" y="919900"/>
            <a:ext cx="8684700" cy="33828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1000"/>
              </a:spcBef>
              <a:spcAft>
                <a:spcPts val="0"/>
              </a:spcAft>
              <a:buSzPts val="1400"/>
              <a:buAutoNum type="arabicPeriod"/>
            </a:pPr>
            <a:r>
              <a:rPr lang="ru"/>
              <a:t>Чем славится ДРОЗД?</a:t>
            </a:r>
            <a:endParaRPr/>
          </a:p>
          <a:p>
            <a:pPr marL="0" lvl="0" indent="0" algn="l" rtl="0">
              <a:lnSpc>
                <a:spcPct val="100000"/>
              </a:lnSpc>
              <a:spcBef>
                <a:spcPts val="1000"/>
              </a:spcBef>
              <a:spcAft>
                <a:spcPts val="0"/>
              </a:spcAft>
              <a:buNone/>
            </a:pPr>
            <a:r>
              <a:rPr lang="ru"/>
              <a:t>       а). хвостом.</a:t>
            </a:r>
            <a:endParaRPr/>
          </a:p>
          <a:p>
            <a:pPr marL="0" lvl="0" indent="0" algn="l" rtl="0">
              <a:lnSpc>
                <a:spcPct val="100000"/>
              </a:lnSpc>
              <a:spcBef>
                <a:spcPts val="1000"/>
              </a:spcBef>
              <a:spcAft>
                <a:spcPts val="0"/>
              </a:spcAft>
              <a:buNone/>
            </a:pPr>
            <a:r>
              <a:rPr lang="ru"/>
              <a:t>       б). клювом.</a:t>
            </a:r>
            <a:endParaRPr/>
          </a:p>
          <a:p>
            <a:pPr marL="0" lvl="0" indent="0" algn="l" rtl="0">
              <a:lnSpc>
                <a:spcPct val="100000"/>
              </a:lnSpc>
              <a:spcBef>
                <a:spcPts val="1000"/>
              </a:spcBef>
              <a:spcAft>
                <a:spcPts val="0"/>
              </a:spcAft>
              <a:buNone/>
            </a:pPr>
            <a:r>
              <a:rPr lang="ru"/>
              <a:t>       в). песней.</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2.     На звук какого музыкального инструмента похож его голос?</a:t>
            </a:r>
            <a:endParaRPr/>
          </a:p>
          <a:p>
            <a:pPr marL="0" lvl="0" indent="0" algn="l" rtl="0">
              <a:lnSpc>
                <a:spcPct val="100000"/>
              </a:lnSpc>
              <a:spcBef>
                <a:spcPts val="1000"/>
              </a:spcBef>
              <a:spcAft>
                <a:spcPts val="0"/>
              </a:spcAft>
              <a:buNone/>
            </a:pPr>
            <a:r>
              <a:rPr lang="ru"/>
              <a:t>       а). флейты.</a:t>
            </a:r>
            <a:endParaRPr/>
          </a:p>
          <a:p>
            <a:pPr marL="0" lvl="0" indent="0" algn="l" rtl="0">
              <a:lnSpc>
                <a:spcPct val="100000"/>
              </a:lnSpc>
              <a:spcBef>
                <a:spcPts val="1000"/>
              </a:spcBef>
              <a:spcAft>
                <a:spcPts val="0"/>
              </a:spcAft>
              <a:buNone/>
            </a:pPr>
            <a:r>
              <a:rPr lang="ru"/>
              <a:t>       б). скрипки.</a:t>
            </a:r>
            <a:endParaRPr/>
          </a:p>
          <a:p>
            <a:pPr marL="0" lvl="0" indent="0" algn="l" rtl="0">
              <a:lnSpc>
                <a:spcPct val="100000"/>
              </a:lnSpc>
              <a:spcBef>
                <a:spcPts val="1000"/>
              </a:spcBef>
              <a:spcAft>
                <a:spcPts val="0"/>
              </a:spcAft>
              <a:buNone/>
            </a:pPr>
            <a:r>
              <a:rPr lang="ru"/>
              <a:t>       в). трубы.</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8"/>
          <p:cNvSpPr txBox="1">
            <a:spLocks noGrp="1"/>
          </p:cNvSpPr>
          <p:nvPr>
            <p:ph type="ctrTitle"/>
          </p:nvPr>
        </p:nvSpPr>
        <p:spPr>
          <a:xfrm>
            <a:off x="685800" y="296751"/>
            <a:ext cx="7772400" cy="1197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741B47"/>
                </a:solidFill>
                <a:latin typeface="Times New Roman"/>
                <a:ea typeface="Times New Roman"/>
                <a:cs typeface="Times New Roman"/>
                <a:sym typeface="Times New Roman"/>
              </a:rPr>
              <a:t>   проверь себя!</a:t>
            </a:r>
            <a:endParaRPr sz="6000" b="1">
              <a:solidFill>
                <a:srgbClr val="741B47"/>
              </a:solidFill>
              <a:latin typeface="Times New Roman"/>
              <a:ea typeface="Times New Roman"/>
              <a:cs typeface="Times New Roman"/>
              <a:sym typeface="Times New Roman"/>
            </a:endParaRPr>
          </a:p>
        </p:txBody>
      </p:sp>
      <p:sp>
        <p:nvSpPr>
          <p:cNvPr id="185" name="Google Shape;185;p28"/>
          <p:cNvSpPr txBox="1">
            <a:spLocks noGrp="1"/>
          </p:cNvSpPr>
          <p:nvPr>
            <p:ph type="subTitle" idx="1"/>
          </p:nvPr>
        </p:nvSpPr>
        <p:spPr>
          <a:xfrm>
            <a:off x="1523275" y="1493750"/>
            <a:ext cx="6020400" cy="2390400"/>
          </a:xfrm>
          <a:prstGeom prst="rect">
            <a:avLst/>
          </a:prstGeom>
        </p:spPr>
        <p:txBody>
          <a:bodyPr spcFirstLastPara="1" wrap="square" lIns="91425" tIns="91425" rIns="91425" bIns="91425" anchor="t" anchorCtr="0">
            <a:noAutofit/>
          </a:bodyPr>
          <a:lstStyle/>
          <a:p>
            <a:pPr marL="457200" lvl="0" indent="-533400" algn="l" rtl="0">
              <a:spcBef>
                <a:spcPts val="1000"/>
              </a:spcBef>
              <a:spcAft>
                <a:spcPts val="0"/>
              </a:spcAft>
              <a:buSzPts val="4800"/>
              <a:buAutoNum type="arabicPeriod"/>
            </a:pPr>
            <a:r>
              <a:rPr lang="ru" sz="4800"/>
              <a:t>песней.</a:t>
            </a:r>
            <a:endParaRPr sz="4800"/>
          </a:p>
          <a:p>
            <a:pPr marL="457200" lvl="0" indent="-533400" algn="l" rtl="0">
              <a:spcBef>
                <a:spcPts val="0"/>
              </a:spcBef>
              <a:spcAft>
                <a:spcPts val="0"/>
              </a:spcAft>
              <a:buSzPts val="4800"/>
              <a:buAutoNum type="arabicPeriod"/>
            </a:pPr>
            <a:r>
              <a:rPr lang="ru" sz="4800"/>
              <a:t> флейты.</a:t>
            </a:r>
            <a:endParaRPr sz="4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9"/>
          <p:cNvSpPr txBox="1">
            <a:spLocks noGrp="1"/>
          </p:cNvSpPr>
          <p:nvPr>
            <p:ph type="ctrTitle"/>
          </p:nvPr>
        </p:nvSpPr>
        <p:spPr>
          <a:xfrm>
            <a:off x="685800" y="197826"/>
            <a:ext cx="7772400" cy="101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rPr>
              <a:t>    ДЯТЕЛ</a:t>
            </a:r>
            <a:endParaRPr sz="6000" b="1">
              <a:solidFill>
                <a:srgbClr val="0000FF"/>
              </a:solidFill>
            </a:endParaRPr>
          </a:p>
        </p:txBody>
      </p:sp>
      <p:sp>
        <p:nvSpPr>
          <p:cNvPr id="191" name="Google Shape;191;p29"/>
          <p:cNvSpPr txBox="1">
            <a:spLocks noGrp="1"/>
          </p:cNvSpPr>
          <p:nvPr>
            <p:ph type="subTitle" idx="1"/>
          </p:nvPr>
        </p:nvSpPr>
        <p:spPr>
          <a:xfrm>
            <a:off x="227500" y="900125"/>
            <a:ext cx="6953700" cy="4134600"/>
          </a:xfrm>
          <a:prstGeom prst="rect">
            <a:avLst/>
          </a:prstGeom>
        </p:spPr>
        <p:txBody>
          <a:bodyPr spcFirstLastPara="1" wrap="square" lIns="91425" tIns="91425" rIns="91425" bIns="91425" anchor="t" anchorCtr="0">
            <a:noAutofit/>
          </a:bodyPr>
          <a:lstStyle/>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Дробь рассыпалась по саду.</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Посмотреть скорее надо-это кто там хулиганит,</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По деревьям барабанит?</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Пёстрый ДЯТЕЛ в красной шапке  помахал мне сверху лапкой:</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Ты мол, братец-ка, ступай,  завтрак мой не прерывай.</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Я долблю засохший ствол, здесь давно накрыт мне стол:</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кароеды и личинки  повкусней любой ветчинки.</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Вот и всё, достал , готово!</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r>
              <a:rPr lang="ru" sz="1800" b="1">
                <a:latin typeface="Times New Roman"/>
                <a:ea typeface="Times New Roman"/>
                <a:cs typeface="Times New Roman"/>
                <a:sym typeface="Times New Roman"/>
              </a:rPr>
              <a:t>Будет деревце здоровым!</a:t>
            </a:r>
            <a:endParaRPr sz="1800" b="1">
              <a:latin typeface="Times New Roman"/>
              <a:ea typeface="Times New Roman"/>
              <a:cs typeface="Times New Roman"/>
              <a:sym typeface="Times New Roman"/>
            </a:endParaRPr>
          </a:p>
          <a:p>
            <a:pPr marL="0" lvl="0" indent="0" algn="just" rtl="0">
              <a:lnSpc>
                <a:spcPct val="100000"/>
              </a:lnSpc>
              <a:spcBef>
                <a:spcPts val="1000"/>
              </a:spcBef>
              <a:spcAft>
                <a:spcPts val="0"/>
              </a:spcAft>
              <a:buNone/>
            </a:pPr>
            <a:endParaRPr sz="1800"/>
          </a:p>
          <a:p>
            <a:pPr marL="0" lvl="0" indent="0" algn="just" rtl="0">
              <a:spcBef>
                <a:spcPts val="1000"/>
              </a:spcBef>
              <a:spcAft>
                <a:spcPts val="0"/>
              </a:spcAft>
              <a:buNone/>
            </a:pPr>
            <a:endParaRPr sz="2000"/>
          </a:p>
          <a:p>
            <a:pPr marL="0" lvl="0" indent="0" algn="just" rtl="0">
              <a:spcBef>
                <a:spcPts val="1000"/>
              </a:spcBef>
              <a:spcAft>
                <a:spcPts val="0"/>
              </a:spcAft>
              <a:buNone/>
            </a:pPr>
            <a:endParaRPr sz="2000"/>
          </a:p>
        </p:txBody>
      </p:sp>
      <p:pic>
        <p:nvPicPr>
          <p:cNvPr id="192" name="Google Shape;192;p29" descr="i (26).jpg"/>
          <p:cNvPicPr preferRelativeResize="0"/>
          <p:nvPr/>
        </p:nvPicPr>
        <p:blipFill rotWithShape="1">
          <a:blip r:embed="rId3">
            <a:alphaModFix/>
          </a:blip>
          <a:srcRect r="18052"/>
          <a:stretch/>
        </p:blipFill>
        <p:spPr>
          <a:xfrm rot="-2324510">
            <a:off x="6874602" y="533849"/>
            <a:ext cx="1811898" cy="209921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0"/>
          <p:cNvSpPr txBox="1">
            <a:spLocks noGrp="1"/>
          </p:cNvSpPr>
          <p:nvPr>
            <p:ph type="ctrTitle"/>
          </p:nvPr>
        </p:nvSpPr>
        <p:spPr>
          <a:xfrm>
            <a:off x="685800" y="197826"/>
            <a:ext cx="7772400" cy="969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a:solidFill>
                  <a:srgbClr val="0000FF"/>
                </a:solidFill>
              </a:rPr>
              <a:t>    ДЯТЕЛ</a:t>
            </a:r>
            <a:endParaRPr sz="6000">
              <a:solidFill>
                <a:srgbClr val="0000FF"/>
              </a:solidFill>
            </a:endParaRPr>
          </a:p>
        </p:txBody>
      </p:sp>
      <p:sp>
        <p:nvSpPr>
          <p:cNvPr id="198" name="Google Shape;198;p30"/>
          <p:cNvSpPr txBox="1">
            <a:spLocks noGrp="1"/>
          </p:cNvSpPr>
          <p:nvPr>
            <p:ph type="subTitle" idx="1"/>
          </p:nvPr>
        </p:nvSpPr>
        <p:spPr>
          <a:xfrm>
            <a:off x="228600" y="1167125"/>
            <a:ext cx="8485800" cy="3768600"/>
          </a:xfrm>
          <a:prstGeom prst="rect">
            <a:avLst/>
          </a:prstGeom>
        </p:spPr>
        <p:txBody>
          <a:bodyPr spcFirstLastPara="1" wrap="square" lIns="91425" tIns="91425" rIns="91425" bIns="91425" anchor="t" anchorCtr="0">
            <a:noAutofit/>
          </a:bodyPr>
          <a:lstStyle/>
          <a:p>
            <a:pPr marL="0" lvl="0" indent="0" algn="just" rtl="0">
              <a:spcBef>
                <a:spcPts val="1000"/>
              </a:spcBef>
              <a:spcAft>
                <a:spcPts val="0"/>
              </a:spcAft>
              <a:buNone/>
            </a:pPr>
            <a:r>
              <a:rPr lang="ru" sz="2200">
                <a:latin typeface="Times New Roman"/>
                <a:ea typeface="Times New Roman"/>
                <a:cs typeface="Times New Roman"/>
                <a:sym typeface="Times New Roman"/>
              </a:rPr>
              <a:t>     У </a:t>
            </a:r>
            <a:r>
              <a:rPr lang="ru" sz="2200" b="1">
                <a:latin typeface="Times New Roman"/>
                <a:ea typeface="Times New Roman"/>
                <a:cs typeface="Times New Roman"/>
                <a:sym typeface="Times New Roman"/>
              </a:rPr>
              <a:t>дятла </a:t>
            </a:r>
            <a:r>
              <a:rPr lang="ru" sz="2200">
                <a:latin typeface="Times New Roman"/>
                <a:ea typeface="Times New Roman"/>
                <a:cs typeface="Times New Roman"/>
                <a:sym typeface="Times New Roman"/>
              </a:rPr>
              <a:t>пёстрое чёрно-белое оперение. Самец  украшен красной шапочкой. Часто в лесу и парке можно услышать “барабанную” дробь. Это дятел ударяет клювом по стволу дерева, выдалбливая дупло или добывая из-под коры насекомых. Поэтому дятла часто называют  лесным санитаром. Его прямой острый клюв помогает добывать из-под коры деревьев жуков-короедов и гусениц, которых он слизывает длинным языком, покрытым липкой слюной. У дятла очень жёсткие перья хвоста и короткие ноги,  с обращенными назад двумя пальцами. Это помогает дятлу передвигаться вертикально по стволу дерева.</a:t>
            </a:r>
            <a:endParaRPr sz="2200">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1"/>
          <p:cNvSpPr txBox="1">
            <a:spLocks noGrp="1"/>
          </p:cNvSpPr>
          <p:nvPr>
            <p:ph type="ctrTitle"/>
          </p:nvPr>
        </p:nvSpPr>
        <p:spPr>
          <a:xfrm>
            <a:off x="685800" y="1800224"/>
            <a:ext cx="7772400" cy="83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204" name="Google Shape;204;p31"/>
          <p:cNvSpPr txBox="1">
            <a:spLocks noGrp="1"/>
          </p:cNvSpPr>
          <p:nvPr>
            <p:ph type="subTitle" idx="1"/>
          </p:nvPr>
        </p:nvSpPr>
        <p:spPr>
          <a:xfrm>
            <a:off x="1143000" y="2701528"/>
            <a:ext cx="6858000" cy="12417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endParaRPr/>
          </a:p>
        </p:txBody>
      </p:sp>
      <p:pic>
        <p:nvPicPr>
          <p:cNvPr id="205" name="Google Shape;205;p31" descr="Звуки природы. Дятел - Красивое пение птиц - Звуки птиц.&#10;http://www.youtube.com/watch?v=_uZGbuHhLOw&#10;Наш канал: http://www.youtube.com/user/detilllki &quot;Развивайка&quot;&#10;Представляет Рубрику &quot;Звуки природы&quot; и коллекцию &quot;Пение птиц&quot;. Узнай как поёт и какие звуки издаёт Дятел! Развивающее видео для взрослых и детей.&#10;Рубрика &quot;Звуки природы&quot; Коллекция &quot;Пение птиц&quot; - Содержит в себе голоса 97 птиц в отдельных видеороликах.&#10;Смотри на мир широко вместе с нами! Изучай звуки природы,чтобы быть ближе к ней.&#10;Теги: Звуки природы, Пение птиц, Дятел, пение птиц, пение, птиц, звуки, птицы, голоса птиц, голоса, звуки природы," title="Звуки Природы.  Пение птиц - Дятел - Звуки птиц.">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629825" y="342900"/>
            <a:ext cx="4523400" cy="96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sz="6000">
              <a:solidFill>
                <a:srgbClr val="0000FF"/>
              </a:solidFill>
              <a:latin typeface="Times New Roman"/>
              <a:ea typeface="Times New Roman"/>
              <a:cs typeface="Times New Roman"/>
              <a:sym typeface="Times New Roman"/>
            </a:endParaRPr>
          </a:p>
          <a:p>
            <a:pPr marL="0" lvl="0" indent="0" algn="l" rtl="0">
              <a:spcBef>
                <a:spcPts val="0"/>
              </a:spcBef>
              <a:spcAft>
                <a:spcPts val="0"/>
              </a:spcAft>
              <a:buNone/>
            </a:pPr>
            <a:r>
              <a:rPr lang="ru" sz="6000">
                <a:solidFill>
                  <a:srgbClr val="0000FF"/>
                </a:solidFill>
                <a:latin typeface="Times New Roman"/>
                <a:ea typeface="Times New Roman"/>
                <a:cs typeface="Times New Roman"/>
                <a:sym typeface="Times New Roman"/>
              </a:rPr>
              <a:t>   </a:t>
            </a:r>
            <a:r>
              <a:rPr lang="ru" sz="6000" b="1">
                <a:solidFill>
                  <a:srgbClr val="0000FF"/>
                </a:solidFill>
                <a:latin typeface="Times New Roman"/>
                <a:ea typeface="Times New Roman"/>
                <a:cs typeface="Times New Roman"/>
                <a:sym typeface="Times New Roman"/>
              </a:rPr>
              <a:t>ВОРОНА</a:t>
            </a:r>
            <a:endParaRPr sz="6000" b="1">
              <a:solidFill>
                <a:srgbClr val="0000FF"/>
              </a:solidFill>
              <a:latin typeface="Times New Roman"/>
              <a:ea typeface="Times New Roman"/>
              <a:cs typeface="Times New Roman"/>
              <a:sym typeface="Times New Roman"/>
            </a:endParaRPr>
          </a:p>
        </p:txBody>
      </p:sp>
      <p:sp>
        <p:nvSpPr>
          <p:cNvPr id="92" name="Google Shape;92;p14"/>
          <p:cNvSpPr txBox="1">
            <a:spLocks noGrp="1"/>
          </p:cNvSpPr>
          <p:nvPr>
            <p:ph type="body" idx="1"/>
          </p:nvPr>
        </p:nvSpPr>
        <p:spPr>
          <a:xfrm>
            <a:off x="3560875" y="1186950"/>
            <a:ext cx="5351100" cy="3867600"/>
          </a:xfrm>
          <a:prstGeom prst="rect">
            <a:avLst/>
          </a:prstGeom>
        </p:spPr>
        <p:txBody>
          <a:bodyPr spcFirstLastPara="1" wrap="square" lIns="91425" tIns="91425" rIns="91425" bIns="91425" anchor="t" anchorCtr="0">
            <a:noAutofit/>
          </a:bodyPr>
          <a:lstStyle/>
          <a:p>
            <a:pPr marL="0" lvl="0" indent="0" algn="l" rtl="0">
              <a:lnSpc>
                <a:spcPct val="100000"/>
              </a:lnSpc>
              <a:spcBef>
                <a:spcPts val="1000"/>
              </a:spcBef>
              <a:spcAft>
                <a:spcPts val="0"/>
              </a:spcAft>
              <a:buNone/>
            </a:pPr>
            <a:r>
              <a:rPr lang="ru" b="1"/>
              <a:t>Утром поднялась ВОРОНА,</a:t>
            </a:r>
            <a:endParaRPr b="1"/>
          </a:p>
          <a:p>
            <a:pPr marL="0" lvl="0" indent="0" algn="l" rtl="0">
              <a:lnSpc>
                <a:spcPct val="100000"/>
              </a:lnSpc>
              <a:spcBef>
                <a:spcPts val="1000"/>
              </a:spcBef>
              <a:spcAft>
                <a:spcPts val="0"/>
              </a:spcAft>
              <a:buNone/>
            </a:pPr>
            <a:r>
              <a:rPr lang="ru" b="1"/>
              <a:t>Отварила макароны,</a:t>
            </a:r>
            <a:endParaRPr b="1"/>
          </a:p>
          <a:p>
            <a:pPr marL="0" lvl="0" indent="0" algn="l" rtl="0">
              <a:lnSpc>
                <a:spcPct val="100000"/>
              </a:lnSpc>
              <a:spcBef>
                <a:spcPts val="1000"/>
              </a:spcBef>
              <a:spcAft>
                <a:spcPts val="0"/>
              </a:spcAft>
              <a:buNone/>
            </a:pPr>
            <a:r>
              <a:rPr lang="ru" b="1"/>
              <a:t>Чай с лимоном налила,</a:t>
            </a:r>
            <a:endParaRPr b="1"/>
          </a:p>
          <a:p>
            <a:pPr marL="0" lvl="0" indent="0" algn="l" rtl="0">
              <a:lnSpc>
                <a:spcPct val="100000"/>
              </a:lnSpc>
              <a:spcBef>
                <a:spcPts val="1000"/>
              </a:spcBef>
              <a:spcAft>
                <a:spcPts val="0"/>
              </a:spcAft>
              <a:buNone/>
            </a:pPr>
            <a:r>
              <a:rPr lang="ru" b="1"/>
              <a:t>Крендельков себе взяла,</a:t>
            </a:r>
            <a:endParaRPr b="1"/>
          </a:p>
          <a:p>
            <a:pPr marL="0" lvl="0" indent="0" algn="l" rtl="0">
              <a:lnSpc>
                <a:spcPct val="100000"/>
              </a:lnSpc>
              <a:spcBef>
                <a:spcPts val="1000"/>
              </a:spcBef>
              <a:spcAft>
                <a:spcPts val="0"/>
              </a:spcAft>
              <a:buNone/>
            </a:pPr>
            <a:r>
              <a:rPr lang="ru" b="1"/>
              <a:t>Приготовила салфетку.</a:t>
            </a:r>
            <a:endParaRPr b="1"/>
          </a:p>
          <a:p>
            <a:pPr marL="0" lvl="0" indent="0" algn="l" rtl="0">
              <a:lnSpc>
                <a:spcPct val="100000"/>
              </a:lnSpc>
              <a:spcBef>
                <a:spcPts val="1000"/>
              </a:spcBef>
              <a:spcAft>
                <a:spcPts val="0"/>
              </a:spcAft>
              <a:buNone/>
            </a:pPr>
            <a:r>
              <a:rPr lang="ru" b="1"/>
              <a:t>Сойка тут летит, соседка:</a:t>
            </a:r>
            <a:endParaRPr b="1"/>
          </a:p>
          <a:p>
            <a:pPr marL="0" lvl="0" indent="0" algn="l" rtl="0">
              <a:lnSpc>
                <a:spcPct val="100000"/>
              </a:lnSpc>
              <a:spcBef>
                <a:spcPts val="1000"/>
              </a:spcBef>
              <a:spcAft>
                <a:spcPts val="0"/>
              </a:spcAft>
              <a:buNone/>
            </a:pPr>
            <a:r>
              <a:rPr lang="ru" b="1"/>
              <a:t>“Вот так завтрак” Просто чудо!</a:t>
            </a:r>
            <a:endParaRPr b="1"/>
          </a:p>
          <a:p>
            <a:pPr marL="0" lvl="0" indent="0" algn="l" rtl="0">
              <a:lnSpc>
                <a:spcPct val="100000"/>
              </a:lnSpc>
              <a:spcBef>
                <a:spcPts val="1000"/>
              </a:spcBef>
              <a:spcAft>
                <a:spcPts val="0"/>
              </a:spcAft>
              <a:buNone/>
            </a:pPr>
            <a:r>
              <a:rPr lang="ru" b="1"/>
              <a:t>Признавайся же, откуда?”</a:t>
            </a:r>
            <a:endParaRPr b="1"/>
          </a:p>
          <a:p>
            <a:pPr marL="0" lvl="0" indent="0" algn="l" rtl="0">
              <a:lnSpc>
                <a:spcPct val="100000"/>
              </a:lnSpc>
              <a:spcBef>
                <a:spcPts val="1000"/>
              </a:spcBef>
              <a:spcAft>
                <a:spcPts val="0"/>
              </a:spcAft>
              <a:buNone/>
            </a:pPr>
            <a:r>
              <a:rPr lang="ru" b="1"/>
              <a:t>“Кар-р!”- Вдруг услыхала Сойка.-</a:t>
            </a:r>
            <a:endParaRPr b="1"/>
          </a:p>
          <a:p>
            <a:pPr marL="0" lvl="0" indent="0" algn="l" rtl="0">
              <a:lnSpc>
                <a:spcPct val="100000"/>
              </a:lnSpc>
              <a:spcBef>
                <a:spcPts val="1000"/>
              </a:spcBef>
              <a:spcAft>
                <a:spcPts val="0"/>
              </a:spcAft>
              <a:buNone/>
            </a:pPr>
            <a:r>
              <a:rPr lang="ru" b="1"/>
              <a:t>“Да с ближайшей все помойки!”</a:t>
            </a:r>
            <a:endParaRPr b="1"/>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p:txBody>
      </p:sp>
      <p:pic>
        <p:nvPicPr>
          <p:cNvPr id="93" name="Google Shape;93;p14" descr="crow.jpg"/>
          <p:cNvPicPr preferRelativeResize="0"/>
          <p:nvPr/>
        </p:nvPicPr>
        <p:blipFill>
          <a:blip r:embed="rId3">
            <a:alphaModFix/>
          </a:blip>
          <a:stretch>
            <a:fillRect/>
          </a:stretch>
        </p:blipFill>
        <p:spPr>
          <a:xfrm>
            <a:off x="98750" y="1463900"/>
            <a:ext cx="3302850" cy="26422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ctrTitle"/>
          </p:nvPr>
        </p:nvSpPr>
        <p:spPr>
          <a:xfrm>
            <a:off x="685800" y="237400"/>
            <a:ext cx="7772400" cy="80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4800">
                <a:solidFill>
                  <a:srgbClr val="4C1130"/>
                </a:solidFill>
                <a:latin typeface="Times New Roman"/>
                <a:ea typeface="Times New Roman"/>
                <a:cs typeface="Times New Roman"/>
                <a:sym typeface="Times New Roman"/>
              </a:rPr>
              <a:t>ОТВЕТЬ НА ВОПРОСЫ</a:t>
            </a:r>
            <a:endParaRPr sz="4800">
              <a:solidFill>
                <a:srgbClr val="4C1130"/>
              </a:solidFill>
              <a:latin typeface="Times New Roman"/>
              <a:ea typeface="Times New Roman"/>
              <a:cs typeface="Times New Roman"/>
              <a:sym typeface="Times New Roman"/>
            </a:endParaRPr>
          </a:p>
        </p:txBody>
      </p:sp>
      <p:sp>
        <p:nvSpPr>
          <p:cNvPr id="211" name="Google Shape;211;p32"/>
          <p:cNvSpPr txBox="1">
            <a:spLocks noGrp="1"/>
          </p:cNvSpPr>
          <p:nvPr>
            <p:ph type="subTitle" idx="1"/>
          </p:nvPr>
        </p:nvSpPr>
        <p:spPr>
          <a:xfrm>
            <a:off x="148375" y="919900"/>
            <a:ext cx="8684700" cy="3382800"/>
          </a:xfrm>
          <a:prstGeom prst="rect">
            <a:avLst/>
          </a:prstGeom>
        </p:spPr>
        <p:txBody>
          <a:bodyPr spcFirstLastPara="1" wrap="square" lIns="91425" tIns="91425" rIns="91425" bIns="91425" anchor="t" anchorCtr="0">
            <a:noAutofit/>
          </a:bodyPr>
          <a:lstStyle/>
          <a:p>
            <a:pPr marL="0" lvl="0" indent="0" algn="l" rtl="0">
              <a:lnSpc>
                <a:spcPct val="100000"/>
              </a:lnSpc>
              <a:spcBef>
                <a:spcPts val="1000"/>
              </a:spcBef>
              <a:spcAft>
                <a:spcPts val="0"/>
              </a:spcAft>
              <a:buNone/>
            </a:pPr>
            <a:r>
              <a:rPr lang="ru"/>
              <a:t>1.Чем привлекает внимание ДЯТЕЛ?</a:t>
            </a:r>
            <a:endParaRPr/>
          </a:p>
          <a:p>
            <a:pPr marL="0" lvl="0" indent="0" algn="l" rtl="0">
              <a:lnSpc>
                <a:spcPct val="100000"/>
              </a:lnSpc>
              <a:spcBef>
                <a:spcPts val="1000"/>
              </a:spcBef>
              <a:spcAft>
                <a:spcPts val="0"/>
              </a:spcAft>
              <a:buNone/>
            </a:pPr>
            <a:r>
              <a:rPr lang="ru"/>
              <a:t>   а). он путается у всех под ногами.</a:t>
            </a:r>
            <a:endParaRPr/>
          </a:p>
          <a:p>
            <a:pPr marL="0" lvl="0" indent="0" algn="l" rtl="0">
              <a:lnSpc>
                <a:spcPct val="100000"/>
              </a:lnSpc>
              <a:spcBef>
                <a:spcPts val="1000"/>
              </a:spcBef>
              <a:spcAft>
                <a:spcPts val="0"/>
              </a:spcAft>
              <a:buNone/>
            </a:pPr>
            <a:r>
              <a:rPr lang="ru"/>
              <a:t>   б). он барабанит клювом по стволу дерева.</a:t>
            </a:r>
            <a:endParaRPr/>
          </a:p>
          <a:p>
            <a:pPr marL="0" lvl="0" indent="0" algn="l" rtl="0">
              <a:lnSpc>
                <a:spcPct val="100000"/>
              </a:lnSpc>
              <a:spcBef>
                <a:spcPts val="1000"/>
              </a:spcBef>
              <a:spcAft>
                <a:spcPts val="0"/>
              </a:spcAft>
              <a:buNone/>
            </a:pPr>
            <a:r>
              <a:rPr lang="ru"/>
              <a:t>   в). у него красивый хвост.</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2. Что ищет под корой на завтрак ДЯТЕЛ?</a:t>
            </a:r>
            <a:endParaRPr/>
          </a:p>
          <a:p>
            <a:pPr marL="0" lvl="0" indent="0" algn="l" rtl="0">
              <a:lnSpc>
                <a:spcPct val="100000"/>
              </a:lnSpc>
              <a:spcBef>
                <a:spcPts val="1000"/>
              </a:spcBef>
              <a:spcAft>
                <a:spcPts val="0"/>
              </a:spcAft>
              <a:buNone/>
            </a:pPr>
            <a:r>
              <a:rPr lang="ru"/>
              <a:t>   а). мышей.</a:t>
            </a:r>
            <a:endParaRPr/>
          </a:p>
          <a:p>
            <a:pPr marL="0" lvl="0" indent="0" algn="l" rtl="0">
              <a:lnSpc>
                <a:spcPct val="100000"/>
              </a:lnSpc>
              <a:spcBef>
                <a:spcPts val="1000"/>
              </a:spcBef>
              <a:spcAft>
                <a:spcPts val="0"/>
              </a:spcAft>
              <a:buNone/>
            </a:pPr>
            <a:r>
              <a:rPr lang="ru"/>
              <a:t>   б). лягушек.</a:t>
            </a:r>
            <a:endParaRPr/>
          </a:p>
          <a:p>
            <a:pPr marL="0" lvl="0" indent="0" algn="l" rtl="0">
              <a:lnSpc>
                <a:spcPct val="100000"/>
              </a:lnSpc>
              <a:spcBef>
                <a:spcPts val="1000"/>
              </a:spcBef>
              <a:spcAft>
                <a:spcPts val="0"/>
              </a:spcAft>
              <a:buNone/>
            </a:pPr>
            <a:r>
              <a:rPr lang="ru"/>
              <a:t>   в). короедов и личинок.</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3"/>
          <p:cNvSpPr txBox="1">
            <a:spLocks noGrp="1"/>
          </p:cNvSpPr>
          <p:nvPr>
            <p:ph type="ctrTitle"/>
          </p:nvPr>
        </p:nvSpPr>
        <p:spPr>
          <a:xfrm>
            <a:off x="685800" y="296751"/>
            <a:ext cx="7772400" cy="1197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741B47"/>
                </a:solidFill>
                <a:latin typeface="Times New Roman"/>
                <a:ea typeface="Times New Roman"/>
                <a:cs typeface="Times New Roman"/>
                <a:sym typeface="Times New Roman"/>
              </a:rPr>
              <a:t>   проверь себя!</a:t>
            </a:r>
            <a:endParaRPr sz="6000" b="1">
              <a:solidFill>
                <a:srgbClr val="741B47"/>
              </a:solidFill>
              <a:latin typeface="Times New Roman"/>
              <a:ea typeface="Times New Roman"/>
              <a:cs typeface="Times New Roman"/>
              <a:sym typeface="Times New Roman"/>
            </a:endParaRPr>
          </a:p>
        </p:txBody>
      </p:sp>
      <p:sp>
        <p:nvSpPr>
          <p:cNvPr id="217" name="Google Shape;217;p33"/>
          <p:cNvSpPr txBox="1">
            <a:spLocks noGrp="1"/>
          </p:cNvSpPr>
          <p:nvPr>
            <p:ph type="subTitle" idx="1"/>
          </p:nvPr>
        </p:nvSpPr>
        <p:spPr>
          <a:xfrm>
            <a:off x="613275" y="1493750"/>
            <a:ext cx="6930300" cy="2390400"/>
          </a:xfrm>
          <a:prstGeom prst="rect">
            <a:avLst/>
          </a:prstGeom>
        </p:spPr>
        <p:txBody>
          <a:bodyPr spcFirstLastPara="1" wrap="square" lIns="91425" tIns="91425" rIns="91425" bIns="91425" anchor="t" anchorCtr="0">
            <a:noAutofit/>
          </a:bodyPr>
          <a:lstStyle/>
          <a:p>
            <a:pPr marL="457200" lvl="0" indent="-533400" algn="l" rtl="0">
              <a:spcBef>
                <a:spcPts val="1000"/>
              </a:spcBef>
              <a:spcAft>
                <a:spcPts val="0"/>
              </a:spcAft>
              <a:buSzPts val="4800"/>
              <a:buAutoNum type="arabicPeriod"/>
            </a:pPr>
            <a:r>
              <a:rPr lang="ru" sz="4800"/>
              <a:t>хвостом.</a:t>
            </a:r>
            <a:endParaRPr sz="4800"/>
          </a:p>
          <a:p>
            <a:pPr marL="457200" lvl="0" indent="-533400" algn="l" rtl="0">
              <a:spcBef>
                <a:spcPts val="0"/>
              </a:spcBef>
              <a:spcAft>
                <a:spcPts val="0"/>
              </a:spcAft>
              <a:buSzPts val="4800"/>
              <a:buAutoNum type="arabicPeriod"/>
            </a:pPr>
            <a:r>
              <a:rPr lang="ru" sz="4800"/>
              <a:t>короедов и личинок.</a:t>
            </a:r>
            <a:endParaRPr sz="4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4"/>
          <p:cNvSpPr txBox="1">
            <a:spLocks noGrp="1"/>
          </p:cNvSpPr>
          <p:nvPr>
            <p:ph type="ctrTitle"/>
          </p:nvPr>
        </p:nvSpPr>
        <p:spPr>
          <a:xfrm>
            <a:off x="685800" y="187926"/>
            <a:ext cx="7772400" cy="93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rPr>
              <a:t>    ЗЯБЛИК</a:t>
            </a:r>
            <a:endParaRPr sz="6000" b="1">
              <a:solidFill>
                <a:srgbClr val="0000FF"/>
              </a:solidFill>
            </a:endParaRPr>
          </a:p>
        </p:txBody>
      </p:sp>
      <p:sp>
        <p:nvSpPr>
          <p:cNvPr id="223" name="Google Shape;223;p34"/>
          <p:cNvSpPr txBox="1">
            <a:spLocks noGrp="1"/>
          </p:cNvSpPr>
          <p:nvPr>
            <p:ph type="subTitle" idx="1"/>
          </p:nvPr>
        </p:nvSpPr>
        <p:spPr>
          <a:xfrm>
            <a:off x="642950" y="880325"/>
            <a:ext cx="5479800" cy="4174200"/>
          </a:xfrm>
          <a:prstGeom prst="rect">
            <a:avLst/>
          </a:prstGeom>
        </p:spPr>
        <p:txBody>
          <a:bodyPr spcFirstLastPara="1" wrap="square" lIns="91425" tIns="91425" rIns="91425" bIns="91425" anchor="t" anchorCtr="0">
            <a:noAutofit/>
          </a:bodyPr>
          <a:lstStyle/>
          <a:p>
            <a:pPr marL="0" lvl="0" indent="0" algn="l" rtl="0">
              <a:lnSpc>
                <a:spcPct val="100000"/>
              </a:lnSpc>
              <a:spcBef>
                <a:spcPts val="1000"/>
              </a:spcBef>
              <a:spcAft>
                <a:spcPts val="0"/>
              </a:spcAft>
              <a:buNone/>
            </a:pPr>
            <a:r>
              <a:rPr lang="ru" b="1"/>
              <a:t>ЗЯБЛИК  зябнет не на шутку</a:t>
            </a:r>
            <a:endParaRPr b="1"/>
          </a:p>
          <a:p>
            <a:pPr marL="0" lvl="0" indent="0" algn="l" rtl="0">
              <a:lnSpc>
                <a:spcPct val="100000"/>
              </a:lnSpc>
              <a:spcBef>
                <a:spcPts val="1000"/>
              </a:spcBef>
              <a:spcAft>
                <a:spcPts val="0"/>
              </a:spcAft>
              <a:buNone/>
            </a:pPr>
            <a:r>
              <a:rPr lang="ru" b="1"/>
              <a:t>И решил купить он шубку.</a:t>
            </a:r>
            <a:endParaRPr b="1"/>
          </a:p>
          <a:p>
            <a:pPr marL="0" lvl="0" indent="0" algn="l" rtl="0">
              <a:lnSpc>
                <a:spcPct val="100000"/>
              </a:lnSpc>
              <a:spcBef>
                <a:spcPts val="1000"/>
              </a:spcBef>
              <a:spcAft>
                <a:spcPts val="0"/>
              </a:spcAft>
              <a:buNone/>
            </a:pPr>
            <a:r>
              <a:rPr lang="ru" b="1"/>
              <a:t>Побежал в универмаг,</a:t>
            </a:r>
            <a:endParaRPr b="1"/>
          </a:p>
          <a:p>
            <a:pPr marL="0" lvl="0" indent="0" algn="l" rtl="0">
              <a:lnSpc>
                <a:spcPct val="100000"/>
              </a:lnSpc>
              <a:spcBef>
                <a:spcPts val="1000"/>
              </a:spcBef>
              <a:spcAft>
                <a:spcPts val="0"/>
              </a:spcAft>
              <a:buNone/>
            </a:pPr>
            <a:r>
              <a:rPr lang="ru" b="1"/>
              <a:t>Смотрит-всё ему не так:</a:t>
            </a:r>
            <a:endParaRPr b="1"/>
          </a:p>
          <a:p>
            <a:pPr marL="0" lvl="0" indent="0" algn="l" rtl="0">
              <a:lnSpc>
                <a:spcPct val="100000"/>
              </a:lnSpc>
              <a:spcBef>
                <a:spcPts val="1000"/>
              </a:spcBef>
              <a:spcAft>
                <a:spcPts val="0"/>
              </a:spcAft>
              <a:buNone/>
            </a:pPr>
            <a:r>
              <a:rPr lang="ru" b="1"/>
              <a:t>Та длинна, та коротка,</a:t>
            </a:r>
            <a:endParaRPr b="1"/>
          </a:p>
          <a:p>
            <a:pPr marL="0" lvl="0" indent="0" algn="l" rtl="0">
              <a:lnSpc>
                <a:spcPct val="100000"/>
              </a:lnSpc>
              <a:spcBef>
                <a:spcPts val="1000"/>
              </a:spcBef>
              <a:spcAft>
                <a:spcPts val="0"/>
              </a:spcAft>
              <a:buNone/>
            </a:pPr>
            <a:r>
              <a:rPr lang="ru" b="1"/>
              <a:t>А у той узки бока.</a:t>
            </a:r>
            <a:endParaRPr b="1"/>
          </a:p>
          <a:p>
            <a:pPr marL="0" lvl="0" indent="0" algn="l" rtl="0">
              <a:lnSpc>
                <a:spcPct val="100000"/>
              </a:lnSpc>
              <a:spcBef>
                <a:spcPts val="1000"/>
              </a:spcBef>
              <a:spcAft>
                <a:spcPts val="0"/>
              </a:spcAft>
              <a:buNone/>
            </a:pPr>
            <a:r>
              <a:rPr lang="ru" b="1"/>
              <a:t>Слишком пышен воротник - </a:t>
            </a:r>
            <a:endParaRPr b="1"/>
          </a:p>
          <a:p>
            <a:pPr marL="0" lvl="0" indent="0" algn="l" rtl="0">
              <a:lnSpc>
                <a:spcPct val="100000"/>
              </a:lnSpc>
              <a:spcBef>
                <a:spcPts val="1000"/>
              </a:spcBef>
              <a:spcAft>
                <a:spcPts val="0"/>
              </a:spcAft>
              <a:buNone/>
            </a:pPr>
            <a:r>
              <a:rPr lang="ru" b="1"/>
              <a:t>Он к такому не привык.</a:t>
            </a:r>
            <a:endParaRPr b="1"/>
          </a:p>
          <a:p>
            <a:pPr marL="0" lvl="0" indent="0" algn="l" rtl="0">
              <a:lnSpc>
                <a:spcPct val="100000"/>
              </a:lnSpc>
              <a:spcBef>
                <a:spcPts val="1000"/>
              </a:spcBef>
              <a:spcAft>
                <a:spcPts val="0"/>
              </a:spcAft>
              <a:buNone/>
            </a:pPr>
            <a:r>
              <a:rPr lang="ru" b="1"/>
              <a:t>А у этой капюшон -</a:t>
            </a:r>
            <a:endParaRPr b="1"/>
          </a:p>
          <a:p>
            <a:pPr marL="0" lvl="0" indent="0" algn="l" rtl="0">
              <a:lnSpc>
                <a:spcPct val="100000"/>
              </a:lnSpc>
              <a:spcBef>
                <a:spcPts val="1000"/>
              </a:spcBef>
              <a:spcAft>
                <a:spcPts val="0"/>
              </a:spcAft>
              <a:buNone/>
            </a:pPr>
            <a:r>
              <a:rPr lang="ru" b="1"/>
              <a:t>В нем совсем не виден он.</a:t>
            </a:r>
            <a:endParaRPr b="1"/>
          </a:p>
          <a:p>
            <a:pPr marL="0" lvl="0" indent="0" algn="l" rtl="0">
              <a:lnSpc>
                <a:spcPct val="100000"/>
              </a:lnSpc>
              <a:spcBef>
                <a:spcPts val="1000"/>
              </a:spcBef>
              <a:spcAft>
                <a:spcPts val="0"/>
              </a:spcAft>
              <a:buNone/>
            </a:pPr>
            <a:r>
              <a:rPr lang="ru" b="1"/>
              <a:t>Подходящей не нашлось -</a:t>
            </a:r>
            <a:endParaRPr b="1"/>
          </a:p>
          <a:p>
            <a:pPr marL="0" lvl="0" indent="0" algn="l" rtl="0">
              <a:lnSpc>
                <a:spcPct val="100000"/>
              </a:lnSpc>
              <a:spcBef>
                <a:spcPts val="1000"/>
              </a:spcBef>
              <a:spcAft>
                <a:spcPts val="0"/>
              </a:spcAft>
              <a:buNone/>
            </a:pPr>
            <a:r>
              <a:rPr lang="ru" b="1"/>
              <a:t>Улетать на юг пришлось!</a:t>
            </a:r>
            <a:endParaRPr b="1"/>
          </a:p>
          <a:p>
            <a:pPr marL="0" lvl="0" indent="0" algn="l" rtl="0">
              <a:lnSpc>
                <a:spcPct val="100000"/>
              </a:lnSpc>
              <a:spcBef>
                <a:spcPts val="1000"/>
              </a:spcBef>
              <a:spcAft>
                <a:spcPts val="0"/>
              </a:spcAft>
              <a:buNone/>
            </a:pPr>
            <a:endParaRPr b="1"/>
          </a:p>
        </p:txBody>
      </p:sp>
      <p:pic>
        <p:nvPicPr>
          <p:cNvPr id="224" name="Google Shape;224;p34" descr="009942_202.jpg"/>
          <p:cNvPicPr preferRelativeResize="0"/>
          <p:nvPr/>
        </p:nvPicPr>
        <p:blipFill rotWithShape="1">
          <a:blip r:embed="rId3">
            <a:alphaModFix/>
          </a:blip>
          <a:srcRect l="5179" t="22632" r="9342" b="7748"/>
          <a:stretch/>
        </p:blipFill>
        <p:spPr>
          <a:xfrm>
            <a:off x="4203825" y="1127526"/>
            <a:ext cx="4792550" cy="38082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5"/>
          <p:cNvSpPr txBox="1">
            <a:spLocks noGrp="1"/>
          </p:cNvSpPr>
          <p:nvPr>
            <p:ph type="ctrTitle"/>
          </p:nvPr>
        </p:nvSpPr>
        <p:spPr>
          <a:xfrm>
            <a:off x="685800" y="276951"/>
            <a:ext cx="7772400" cy="1028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rPr>
              <a:t>     ЗЯБЛИК</a:t>
            </a:r>
            <a:endParaRPr sz="6000" b="1">
              <a:solidFill>
                <a:srgbClr val="0000FF"/>
              </a:solidFill>
            </a:endParaRPr>
          </a:p>
        </p:txBody>
      </p:sp>
      <p:sp>
        <p:nvSpPr>
          <p:cNvPr id="230" name="Google Shape;230;p35"/>
          <p:cNvSpPr txBox="1">
            <a:spLocks noGrp="1"/>
          </p:cNvSpPr>
          <p:nvPr>
            <p:ph type="subTitle" idx="1"/>
          </p:nvPr>
        </p:nvSpPr>
        <p:spPr>
          <a:xfrm>
            <a:off x="336300" y="1196850"/>
            <a:ext cx="8506500" cy="3738900"/>
          </a:xfrm>
          <a:prstGeom prst="rect">
            <a:avLst/>
          </a:prstGeom>
        </p:spPr>
        <p:txBody>
          <a:bodyPr spcFirstLastPara="1" wrap="square" lIns="91425" tIns="91425" rIns="91425" bIns="91425" anchor="t" anchorCtr="0">
            <a:noAutofit/>
          </a:bodyPr>
          <a:lstStyle/>
          <a:p>
            <a:pPr marL="0" lvl="0" indent="0" algn="just" rtl="0">
              <a:spcBef>
                <a:spcPts val="1000"/>
              </a:spcBef>
              <a:spcAft>
                <a:spcPts val="0"/>
              </a:spcAft>
              <a:buNone/>
            </a:pPr>
            <a:r>
              <a:rPr lang="ru" sz="2400">
                <a:latin typeface="Times New Roman"/>
                <a:ea typeface="Times New Roman"/>
                <a:cs typeface="Times New Roman"/>
                <a:sym typeface="Times New Roman"/>
              </a:rPr>
              <a:t>    </a:t>
            </a:r>
            <a:r>
              <a:rPr lang="ru" sz="2400" b="1">
                <a:latin typeface="Times New Roman"/>
                <a:ea typeface="Times New Roman"/>
                <a:cs typeface="Times New Roman"/>
                <a:sym typeface="Times New Roman"/>
              </a:rPr>
              <a:t>ЗЯБЛИК </a:t>
            </a:r>
            <a:r>
              <a:rPr lang="ru" sz="2400">
                <a:latin typeface="Times New Roman"/>
                <a:ea typeface="Times New Roman"/>
                <a:cs typeface="Times New Roman"/>
                <a:sym typeface="Times New Roman"/>
              </a:rPr>
              <a:t>-  одна из самых многочисленных птиц в лесах и парках. назвали эту птичку так потому, что она прилетает ранней весной, когда холодно и зябко. Самка зяблика серовато-бурая, а у самца спинка серо-бурая, надхвостье зеленоватое, брюшко и щёки - тёмно коричневые, а головка и клюв - голубовато-серые. Песни самцов зябликов отовсюду слышны уже в конце марта - начале апреля, а вот самочки зябликов появляются попозже. вот почему с латыни “зяблик” переводится как “холостой”.</a:t>
            </a:r>
            <a:endParaRPr sz="2400">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6"/>
          <p:cNvSpPr txBox="1">
            <a:spLocks noGrp="1"/>
          </p:cNvSpPr>
          <p:nvPr>
            <p:ph type="ctrTitle"/>
          </p:nvPr>
        </p:nvSpPr>
        <p:spPr>
          <a:xfrm>
            <a:off x="685800" y="1800224"/>
            <a:ext cx="7772400" cy="83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236" name="Google Shape;236;p36"/>
          <p:cNvSpPr txBox="1">
            <a:spLocks noGrp="1"/>
          </p:cNvSpPr>
          <p:nvPr>
            <p:ph type="subTitle" idx="1"/>
          </p:nvPr>
        </p:nvSpPr>
        <p:spPr>
          <a:xfrm>
            <a:off x="1143000" y="2701528"/>
            <a:ext cx="6858000" cy="12417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endParaRPr/>
          </a:p>
        </p:txBody>
      </p:sp>
      <p:pic>
        <p:nvPicPr>
          <p:cNvPr id="237" name="Google Shape;237;p36" descr="Фотографии и звуки птиц взяты из интернета,на авторские права не претендую.&#10;&#10;Зяблик (лат. Fringilla coelebs) — певчая птица семейства вьюрковых.&#10;&#10;Размером с воробья (длина около 17 см). Окраска оперения у самца яркая (особенно весной): голова синевато-серая, спина коричневатая с зелёным, зоб и грудь буровато-красные, на крыльях большие белые пятна; окраска самки более тусклая. Распространён в Европе, Западной Азии и Северной Африке; расселяется на Востоке. Одна из самых многочисленных птиц в России. Обитает в лесах и парках всех типов, часто у самого жилья человека. Гнёзда вьёт на деревьях, маскируя их мхом и лишайниками. Иногда гнездится два раза в лето. В кладке 3-6 голубоватых с крапинками яиц. Питается семенами и зелёными частями растений, летом — также насекомыми и другими беспозвоночными, которыми выкармливает и птенцов.&#10;&#10;Обычно видовая песня зяблика представлена трелью, заканчивающейся «росчерком» (коротким резким звуком) в конце. Трели предшествуют начальные, более тонкие свистовые звуки. Поэтому песню зяблика можно разделить на три последовательные части — запев, трель, росчерк. Такая структура песни характерна для всех взрослых самцов (самка зяблика обычно вокально не реализуется). Вся песня обычно длится около 2—3 сек, после паузы (7—10 сек) песня снова повторяется. Молодые самцы зяблика (первогодки) имеют упрощенную, однородную по структуре видовую песню (субпесню), в которой не выделяются три описанные части. Подобная же субпесня на протяжении всей жизни может присутствовать у самок зяблика. Предполагается, что развитие нормальной видовой песни у самцов происходит под действием тестостерона (полового гормона). Нормальная (сложная, дифференцированная) структура видовой песни приобретается молодыми самцами (после становления на крыло) в результате обучения — копирования песни старших самцов своего вида, а также «взаимного обучения» самцов-одногодок — перекличка. Песни могут изменяться (песенная импровизация), причём создаются разные варианты (типы) видовой песни, хорошо отличимые при просмотре на сонограмме. Репертуар одного зяблика может включать 1—6 (10) вариантов песни, исполняемых поочерёдно. Обычно самцы при пении в группе исполняют только 2—3 типа песен; в популяции можно встретить в среднем 20 типов видовой песни. Подобная вокальная изменчивость наблюдается у многих видов воробьиных птиц. Из-за звонкой песни зябликов часто содержат в неволе." title="Голоса птиц-Зяблик ( Fringilla coelebs)">
            <a:hlinkClick r:id="rId3"/>
          </p:cNvPr>
          <p:cNvPicPr preferRelativeResize="0"/>
          <p:nvPr/>
        </p:nvPicPr>
        <p:blipFill>
          <a:blip r:embed="rId4">
            <a:alphaModFix/>
          </a:blip>
          <a:stretch>
            <a:fillRect/>
          </a:stretch>
        </p:blipFill>
        <p:spPr>
          <a:xfrm>
            <a:off x="1206750" y="0"/>
            <a:ext cx="6794250" cy="50957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7"/>
          <p:cNvSpPr txBox="1">
            <a:spLocks noGrp="1"/>
          </p:cNvSpPr>
          <p:nvPr>
            <p:ph type="ctrTitle"/>
          </p:nvPr>
        </p:nvSpPr>
        <p:spPr>
          <a:xfrm>
            <a:off x="685800" y="237400"/>
            <a:ext cx="7772400" cy="80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4800">
                <a:solidFill>
                  <a:srgbClr val="4C1130"/>
                </a:solidFill>
                <a:latin typeface="Times New Roman"/>
                <a:ea typeface="Times New Roman"/>
                <a:cs typeface="Times New Roman"/>
                <a:sym typeface="Times New Roman"/>
              </a:rPr>
              <a:t>ОТВЕТЬ НА ВОПРОСЫ</a:t>
            </a:r>
            <a:endParaRPr sz="4800">
              <a:solidFill>
                <a:srgbClr val="4C1130"/>
              </a:solidFill>
              <a:latin typeface="Times New Roman"/>
              <a:ea typeface="Times New Roman"/>
              <a:cs typeface="Times New Roman"/>
              <a:sym typeface="Times New Roman"/>
            </a:endParaRPr>
          </a:p>
        </p:txBody>
      </p:sp>
      <p:sp>
        <p:nvSpPr>
          <p:cNvPr id="243" name="Google Shape;243;p37"/>
          <p:cNvSpPr txBox="1">
            <a:spLocks noGrp="1"/>
          </p:cNvSpPr>
          <p:nvPr>
            <p:ph type="subTitle" idx="1"/>
          </p:nvPr>
        </p:nvSpPr>
        <p:spPr>
          <a:xfrm>
            <a:off x="148375" y="919900"/>
            <a:ext cx="8684700" cy="33828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1000"/>
              </a:spcBef>
              <a:spcAft>
                <a:spcPts val="0"/>
              </a:spcAft>
              <a:buSzPts val="1400"/>
              <a:buAutoNum type="arabicPeriod"/>
            </a:pPr>
            <a:r>
              <a:rPr lang="ru"/>
              <a:t>Почему ЗЯБЛИКУ понадобилась шубка?</a:t>
            </a:r>
            <a:endParaRPr/>
          </a:p>
          <a:p>
            <a:pPr marL="0" lvl="0" indent="0" algn="l" rtl="0">
              <a:lnSpc>
                <a:spcPct val="100000"/>
              </a:lnSpc>
              <a:spcBef>
                <a:spcPts val="1000"/>
              </a:spcBef>
              <a:spcAft>
                <a:spcPts val="0"/>
              </a:spcAft>
              <a:buNone/>
            </a:pPr>
            <a:r>
              <a:rPr lang="ru"/>
              <a:t>       а). он зябнет.</a:t>
            </a:r>
            <a:endParaRPr/>
          </a:p>
          <a:p>
            <a:pPr marL="0" lvl="0" indent="0" algn="l" rtl="0">
              <a:lnSpc>
                <a:spcPct val="100000"/>
              </a:lnSpc>
              <a:spcBef>
                <a:spcPts val="1000"/>
              </a:spcBef>
              <a:spcAft>
                <a:spcPts val="0"/>
              </a:spcAft>
              <a:buNone/>
            </a:pPr>
            <a:r>
              <a:rPr lang="ru"/>
              <a:t>       б). ему жарко.</a:t>
            </a:r>
            <a:endParaRPr/>
          </a:p>
          <a:p>
            <a:pPr marL="0" lvl="0" indent="0" algn="l" rtl="0">
              <a:lnSpc>
                <a:spcPct val="100000"/>
              </a:lnSpc>
              <a:spcBef>
                <a:spcPts val="1000"/>
              </a:spcBef>
              <a:spcAft>
                <a:spcPts val="0"/>
              </a:spcAft>
              <a:buNone/>
            </a:pPr>
            <a:r>
              <a:rPr lang="ru"/>
              <a:t>       в). хочет сменить гардероб.</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2.     Почему ЗЯБЛИКУ пришлось улетать на юг?</a:t>
            </a:r>
            <a:endParaRPr/>
          </a:p>
          <a:p>
            <a:pPr marL="0" lvl="0" indent="0" algn="l" rtl="0">
              <a:lnSpc>
                <a:spcPct val="100000"/>
              </a:lnSpc>
              <a:spcBef>
                <a:spcPts val="1000"/>
              </a:spcBef>
              <a:spcAft>
                <a:spcPts val="0"/>
              </a:spcAft>
              <a:buNone/>
            </a:pPr>
            <a:r>
              <a:rPr lang="ru"/>
              <a:t>      а). он не смог подобрать себе шубку по размеру и фасону.</a:t>
            </a:r>
            <a:endParaRPr/>
          </a:p>
          <a:p>
            <a:pPr marL="0" lvl="0" indent="0" algn="l" rtl="0">
              <a:lnSpc>
                <a:spcPct val="100000"/>
              </a:lnSpc>
              <a:spcBef>
                <a:spcPts val="1000"/>
              </a:spcBef>
              <a:spcAft>
                <a:spcPts val="0"/>
              </a:spcAft>
              <a:buNone/>
            </a:pPr>
            <a:r>
              <a:rPr lang="ru"/>
              <a:t>      б). ЗЯБЛИК - перелётная птица.</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8"/>
          <p:cNvSpPr txBox="1">
            <a:spLocks noGrp="1"/>
          </p:cNvSpPr>
          <p:nvPr>
            <p:ph type="ctrTitle"/>
          </p:nvPr>
        </p:nvSpPr>
        <p:spPr>
          <a:xfrm>
            <a:off x="685800" y="296751"/>
            <a:ext cx="7772400" cy="1197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741B47"/>
                </a:solidFill>
                <a:latin typeface="Times New Roman"/>
                <a:ea typeface="Times New Roman"/>
                <a:cs typeface="Times New Roman"/>
                <a:sym typeface="Times New Roman"/>
              </a:rPr>
              <a:t>   проверь себя!</a:t>
            </a:r>
            <a:endParaRPr sz="6000" b="1">
              <a:solidFill>
                <a:srgbClr val="741B47"/>
              </a:solidFill>
              <a:latin typeface="Times New Roman"/>
              <a:ea typeface="Times New Roman"/>
              <a:cs typeface="Times New Roman"/>
              <a:sym typeface="Times New Roman"/>
            </a:endParaRPr>
          </a:p>
        </p:txBody>
      </p:sp>
      <p:sp>
        <p:nvSpPr>
          <p:cNvPr id="249" name="Google Shape;249;p38"/>
          <p:cNvSpPr txBox="1">
            <a:spLocks noGrp="1"/>
          </p:cNvSpPr>
          <p:nvPr>
            <p:ph type="subTitle" idx="1"/>
          </p:nvPr>
        </p:nvSpPr>
        <p:spPr>
          <a:xfrm>
            <a:off x="326425" y="1493750"/>
            <a:ext cx="8476800" cy="2390400"/>
          </a:xfrm>
          <a:prstGeom prst="rect">
            <a:avLst/>
          </a:prstGeom>
        </p:spPr>
        <p:txBody>
          <a:bodyPr spcFirstLastPara="1" wrap="square" lIns="91425" tIns="91425" rIns="91425" bIns="91425" anchor="t" anchorCtr="0">
            <a:noAutofit/>
          </a:bodyPr>
          <a:lstStyle/>
          <a:p>
            <a:pPr marL="457200" lvl="0" indent="-533400" algn="l" rtl="0">
              <a:spcBef>
                <a:spcPts val="1000"/>
              </a:spcBef>
              <a:spcAft>
                <a:spcPts val="0"/>
              </a:spcAft>
              <a:buSzPts val="4800"/>
              <a:buAutoNum type="arabicPeriod"/>
            </a:pPr>
            <a:r>
              <a:rPr lang="ru" sz="4800"/>
              <a:t>он зябнет.</a:t>
            </a:r>
            <a:endParaRPr sz="4800"/>
          </a:p>
          <a:p>
            <a:pPr marL="457200" lvl="0" indent="-533400" algn="l" rtl="0">
              <a:spcBef>
                <a:spcPts val="0"/>
              </a:spcBef>
              <a:spcAft>
                <a:spcPts val="0"/>
              </a:spcAft>
              <a:buSzPts val="4800"/>
              <a:buAutoNum type="arabicPeriod"/>
            </a:pPr>
            <a:r>
              <a:rPr lang="ru" sz="4800"/>
              <a:t>Зяблик- перелётная птица.</a:t>
            </a:r>
            <a:endParaRPr sz="4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9"/>
          <p:cNvSpPr txBox="1">
            <a:spLocks noGrp="1"/>
          </p:cNvSpPr>
          <p:nvPr>
            <p:ph type="ctrTitle"/>
          </p:nvPr>
        </p:nvSpPr>
        <p:spPr>
          <a:xfrm>
            <a:off x="685800" y="267076"/>
            <a:ext cx="7772400" cy="979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rPr>
              <a:t>     КЛЁСТ</a:t>
            </a:r>
            <a:endParaRPr sz="6000" b="1">
              <a:solidFill>
                <a:srgbClr val="0000FF"/>
              </a:solidFill>
            </a:endParaRPr>
          </a:p>
        </p:txBody>
      </p:sp>
      <p:sp>
        <p:nvSpPr>
          <p:cNvPr id="255" name="Google Shape;255;p39"/>
          <p:cNvSpPr txBox="1">
            <a:spLocks noGrp="1"/>
          </p:cNvSpPr>
          <p:nvPr>
            <p:ph type="subTitle" idx="1"/>
          </p:nvPr>
        </p:nvSpPr>
        <p:spPr>
          <a:xfrm>
            <a:off x="553925" y="1068275"/>
            <a:ext cx="5301900" cy="29148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ru" b="1"/>
              <a:t>КЛЁСТ всегда был дружен с ёлкой,</a:t>
            </a:r>
            <a:endParaRPr b="1"/>
          </a:p>
          <a:p>
            <a:pPr marL="0" lvl="0" indent="0" algn="l" rtl="0">
              <a:spcBef>
                <a:spcPts val="1000"/>
              </a:spcBef>
              <a:spcAft>
                <a:spcPts val="0"/>
              </a:spcAft>
              <a:buNone/>
            </a:pPr>
            <a:r>
              <a:rPr lang="ru" b="1"/>
              <a:t>Так и скачет по иголкам.</a:t>
            </a:r>
            <a:endParaRPr b="1"/>
          </a:p>
          <a:p>
            <a:pPr marL="0" lvl="0" indent="0" algn="l" rtl="0">
              <a:spcBef>
                <a:spcPts val="1000"/>
              </a:spcBef>
              <a:spcAft>
                <a:spcPts val="0"/>
              </a:spcAft>
              <a:buNone/>
            </a:pPr>
            <a:r>
              <a:rPr lang="ru" b="1"/>
              <a:t>Шишки ловко потрошит,</a:t>
            </a:r>
            <a:endParaRPr b="1"/>
          </a:p>
          <a:p>
            <a:pPr marL="0" lvl="0" indent="0" algn="l" rtl="0">
              <a:spcBef>
                <a:spcPts val="1000"/>
              </a:spcBef>
              <a:spcAft>
                <a:spcPts val="0"/>
              </a:spcAft>
              <a:buNone/>
            </a:pPr>
            <a:r>
              <a:rPr lang="ru" b="1"/>
              <a:t>Семенами их шуршит.</a:t>
            </a:r>
            <a:endParaRPr b="1"/>
          </a:p>
          <a:p>
            <a:pPr marL="0" lvl="0" indent="0" algn="l" rtl="0">
              <a:spcBef>
                <a:spcPts val="1000"/>
              </a:spcBef>
              <a:spcAft>
                <a:spcPts val="0"/>
              </a:spcAft>
              <a:buNone/>
            </a:pPr>
            <a:r>
              <a:rPr lang="ru" b="1"/>
              <a:t> Что за праздничный наряд!</a:t>
            </a:r>
            <a:endParaRPr b="1"/>
          </a:p>
          <a:p>
            <a:pPr marL="0" lvl="0" indent="0" algn="l" rtl="0">
              <a:spcBef>
                <a:spcPts val="1000"/>
              </a:spcBef>
              <a:spcAft>
                <a:spcPts val="0"/>
              </a:spcAft>
              <a:buNone/>
            </a:pPr>
            <a:r>
              <a:rPr lang="ru" b="1"/>
              <a:t>Пёрышки огнём горят.</a:t>
            </a:r>
            <a:endParaRPr b="1"/>
          </a:p>
          <a:p>
            <a:pPr marL="0" lvl="0" indent="0" algn="l" rtl="0">
              <a:spcBef>
                <a:spcPts val="1000"/>
              </a:spcBef>
              <a:spcAft>
                <a:spcPts val="0"/>
              </a:spcAft>
              <a:buNone/>
            </a:pPr>
            <a:r>
              <a:rPr lang="ru" b="1"/>
              <a:t>Клесты сели на иголки - </a:t>
            </a:r>
            <a:endParaRPr b="1"/>
          </a:p>
          <a:p>
            <a:pPr marL="0" lvl="0" indent="0" algn="l" rtl="0">
              <a:spcBef>
                <a:spcPts val="1000"/>
              </a:spcBef>
              <a:spcAft>
                <a:spcPts val="0"/>
              </a:spcAft>
              <a:buNone/>
            </a:pPr>
            <a:r>
              <a:rPr lang="ru" b="1"/>
              <a:t>Будто кто украсил ёлки!</a:t>
            </a:r>
            <a:endParaRPr b="1"/>
          </a:p>
          <a:p>
            <a:pPr marL="0" lvl="0" indent="0" algn="l" rtl="0">
              <a:spcBef>
                <a:spcPts val="1000"/>
              </a:spcBef>
              <a:spcAft>
                <a:spcPts val="0"/>
              </a:spcAft>
              <a:buNone/>
            </a:pPr>
            <a:endParaRPr/>
          </a:p>
        </p:txBody>
      </p:sp>
      <p:pic>
        <p:nvPicPr>
          <p:cNvPr id="256" name="Google Shape;256;p39" descr="1.jpg"/>
          <p:cNvPicPr preferRelativeResize="0"/>
          <p:nvPr/>
        </p:nvPicPr>
        <p:blipFill>
          <a:blip r:embed="rId3">
            <a:alphaModFix/>
          </a:blip>
          <a:stretch>
            <a:fillRect/>
          </a:stretch>
        </p:blipFill>
        <p:spPr>
          <a:xfrm>
            <a:off x="4718175" y="1246275"/>
            <a:ext cx="4000500" cy="356057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0"/>
          <p:cNvSpPr txBox="1">
            <a:spLocks noGrp="1"/>
          </p:cNvSpPr>
          <p:nvPr>
            <p:ph type="ctrTitle"/>
          </p:nvPr>
        </p:nvSpPr>
        <p:spPr>
          <a:xfrm>
            <a:off x="678600" y="197826"/>
            <a:ext cx="7772400" cy="989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4A86E8"/>
                </a:solidFill>
                <a:latin typeface="Times New Roman"/>
                <a:ea typeface="Times New Roman"/>
                <a:cs typeface="Times New Roman"/>
                <a:sym typeface="Times New Roman"/>
              </a:rPr>
              <a:t>    </a:t>
            </a:r>
            <a:r>
              <a:rPr lang="ru" sz="6000" b="1">
                <a:solidFill>
                  <a:srgbClr val="0000FF"/>
                </a:solidFill>
                <a:latin typeface="Times New Roman"/>
                <a:ea typeface="Times New Roman"/>
                <a:cs typeface="Times New Roman"/>
                <a:sym typeface="Times New Roman"/>
              </a:rPr>
              <a:t> КЛЁСТ </a:t>
            </a:r>
            <a:r>
              <a:rPr lang="ru" sz="6000" b="1">
                <a:solidFill>
                  <a:srgbClr val="4A86E8"/>
                </a:solidFill>
                <a:latin typeface="Times New Roman"/>
                <a:ea typeface="Times New Roman"/>
                <a:cs typeface="Times New Roman"/>
                <a:sym typeface="Times New Roman"/>
              </a:rPr>
              <a:t>        </a:t>
            </a:r>
            <a:r>
              <a:rPr lang="ru"/>
              <a:t>        </a:t>
            </a:r>
            <a:endParaRPr sz="6000" b="1">
              <a:solidFill>
                <a:srgbClr val="0000FF"/>
              </a:solidFill>
              <a:latin typeface="Times New Roman"/>
              <a:ea typeface="Times New Roman"/>
              <a:cs typeface="Times New Roman"/>
              <a:sym typeface="Times New Roman"/>
            </a:endParaRPr>
          </a:p>
        </p:txBody>
      </p:sp>
      <p:sp>
        <p:nvSpPr>
          <p:cNvPr id="262" name="Google Shape;262;p40"/>
          <p:cNvSpPr txBox="1">
            <a:spLocks noGrp="1"/>
          </p:cNvSpPr>
          <p:nvPr>
            <p:ph type="subTitle" idx="1"/>
          </p:nvPr>
        </p:nvSpPr>
        <p:spPr>
          <a:xfrm>
            <a:off x="356100" y="1008925"/>
            <a:ext cx="8417400" cy="4055400"/>
          </a:xfrm>
          <a:prstGeom prst="rect">
            <a:avLst/>
          </a:prstGeom>
        </p:spPr>
        <p:txBody>
          <a:bodyPr spcFirstLastPara="1" wrap="square" lIns="91425" tIns="91425" rIns="91425" bIns="91425" anchor="t" anchorCtr="0">
            <a:noAutofit/>
          </a:bodyPr>
          <a:lstStyle/>
          <a:p>
            <a:pPr marL="0" lvl="0" indent="0" algn="just" rtl="0">
              <a:spcBef>
                <a:spcPts val="1000"/>
              </a:spcBef>
              <a:spcAft>
                <a:spcPts val="0"/>
              </a:spcAft>
              <a:buNone/>
            </a:pPr>
            <a:r>
              <a:rPr lang="ru" sz="2400">
                <a:latin typeface="Times New Roman"/>
                <a:ea typeface="Times New Roman"/>
                <a:cs typeface="Times New Roman"/>
                <a:sym typeface="Times New Roman"/>
              </a:rPr>
              <a:t>      Клёст немного крупнее воробья. Оперение самцов красное или малиновое, самки - зеленоватого цвета. В отличие от других птиц птенцов клесты выводят зимой. Питаются клесты в основном семенами хвойных деревьев,  которые ловко достают из шишек своим мощным перекрещивающимся клювом. Выбрав еловую шишку клёст перекусывает клювом веточку, на которой она держится. Опираясь на одну лапку,  другой клёст  поддерживает шишку,  клювом расщепляет её чешуйки и с помощью языка извлекает семечки.</a:t>
            </a:r>
            <a:endParaRPr sz="2400">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1"/>
          <p:cNvSpPr txBox="1">
            <a:spLocks noGrp="1"/>
          </p:cNvSpPr>
          <p:nvPr>
            <p:ph type="ctrTitle"/>
          </p:nvPr>
        </p:nvSpPr>
        <p:spPr>
          <a:xfrm>
            <a:off x="685800" y="1800224"/>
            <a:ext cx="7772400" cy="83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268" name="Google Shape;268;p41"/>
          <p:cNvSpPr txBox="1">
            <a:spLocks noGrp="1"/>
          </p:cNvSpPr>
          <p:nvPr>
            <p:ph type="subTitle" idx="1"/>
          </p:nvPr>
        </p:nvSpPr>
        <p:spPr>
          <a:xfrm>
            <a:off x="1143000" y="2701528"/>
            <a:ext cx="6858000" cy="12417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endParaRPr/>
          </a:p>
        </p:txBody>
      </p:sp>
      <p:pic>
        <p:nvPicPr>
          <p:cNvPr id="269" name="Google Shape;269;p41" title="Клёст еловик 1 Loxia curvirostra">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629875" y="342900"/>
            <a:ext cx="8005200" cy="942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a:solidFill>
                  <a:srgbClr val="0000FF"/>
                </a:solidFill>
              </a:rPr>
              <a:t>    ВОРОНА</a:t>
            </a:r>
            <a:endParaRPr sz="6000">
              <a:solidFill>
                <a:srgbClr val="0000FF"/>
              </a:solidFill>
            </a:endParaRPr>
          </a:p>
        </p:txBody>
      </p:sp>
      <p:sp>
        <p:nvSpPr>
          <p:cNvPr id="99" name="Google Shape;99;p15"/>
          <p:cNvSpPr txBox="1">
            <a:spLocks noGrp="1"/>
          </p:cNvSpPr>
          <p:nvPr>
            <p:ph type="body" idx="1"/>
          </p:nvPr>
        </p:nvSpPr>
        <p:spPr>
          <a:xfrm>
            <a:off x="629875" y="1236425"/>
            <a:ext cx="8005200" cy="3798300"/>
          </a:xfrm>
          <a:prstGeom prst="rect">
            <a:avLst/>
          </a:prstGeom>
        </p:spPr>
        <p:txBody>
          <a:bodyPr spcFirstLastPara="1" wrap="square" lIns="91425" tIns="91425" rIns="91425" bIns="91425" anchor="t" anchorCtr="0">
            <a:noAutofit/>
          </a:bodyPr>
          <a:lstStyle/>
          <a:p>
            <a:pPr marL="0" lvl="0" indent="0" algn="just" rtl="0">
              <a:spcBef>
                <a:spcPts val="1000"/>
              </a:spcBef>
              <a:spcAft>
                <a:spcPts val="0"/>
              </a:spcAft>
              <a:buNone/>
            </a:pPr>
            <a:r>
              <a:rPr lang="ru" sz="2400"/>
              <a:t>       Грудка и спинка у </a:t>
            </a:r>
            <a:r>
              <a:rPr lang="ru" sz="2400" b="1"/>
              <a:t>вороны</a:t>
            </a:r>
            <a:r>
              <a:rPr lang="ru" sz="2400"/>
              <a:t> серые, а голова, крылья и хвост- чёрные. Эта птица  умеет каркать,  но может и воспроизводить и другие звуки: смех человека,   лай собак. ворона очень умная, ловкая и находчивая птица.  она прекрасно приспособилась к жизни в городе. Вороны -  всеядные птицы. их можно часто увидеть у мусорных контейнеров, где они старательно ищут остатки пищи человека. В случае опасности вороны собираются в большие стаи и прогоняют врага. </a:t>
            </a:r>
            <a:r>
              <a:rPr lang="ru"/>
              <a:t>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2"/>
          <p:cNvSpPr txBox="1">
            <a:spLocks noGrp="1"/>
          </p:cNvSpPr>
          <p:nvPr>
            <p:ph type="ctrTitle"/>
          </p:nvPr>
        </p:nvSpPr>
        <p:spPr>
          <a:xfrm>
            <a:off x="685800" y="237400"/>
            <a:ext cx="7772400" cy="80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4800">
                <a:solidFill>
                  <a:srgbClr val="4C1130"/>
                </a:solidFill>
                <a:latin typeface="Times New Roman"/>
                <a:ea typeface="Times New Roman"/>
                <a:cs typeface="Times New Roman"/>
                <a:sym typeface="Times New Roman"/>
              </a:rPr>
              <a:t>ОТВЕТЬ НА ВОПРОСЫ</a:t>
            </a:r>
            <a:endParaRPr sz="4800">
              <a:solidFill>
                <a:srgbClr val="4C1130"/>
              </a:solidFill>
              <a:latin typeface="Times New Roman"/>
              <a:ea typeface="Times New Roman"/>
              <a:cs typeface="Times New Roman"/>
              <a:sym typeface="Times New Roman"/>
            </a:endParaRPr>
          </a:p>
        </p:txBody>
      </p:sp>
      <p:sp>
        <p:nvSpPr>
          <p:cNvPr id="275" name="Google Shape;275;p42"/>
          <p:cNvSpPr txBox="1">
            <a:spLocks noGrp="1"/>
          </p:cNvSpPr>
          <p:nvPr>
            <p:ph type="subTitle" idx="1"/>
          </p:nvPr>
        </p:nvSpPr>
        <p:spPr>
          <a:xfrm>
            <a:off x="148375" y="919900"/>
            <a:ext cx="8684700" cy="33828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1000"/>
              </a:spcBef>
              <a:spcAft>
                <a:spcPts val="0"/>
              </a:spcAft>
              <a:buSzPts val="1400"/>
              <a:buAutoNum type="arabicPeriod"/>
            </a:pPr>
            <a:r>
              <a:rPr lang="ru"/>
              <a:t>С каким деревом дружит КЛЁСТ?            3. Почему наряд КЛЕСТА называют праздничным?</a:t>
            </a:r>
            <a:endParaRPr/>
          </a:p>
          <a:p>
            <a:pPr marL="0" lvl="0" indent="0" algn="l" rtl="0">
              <a:lnSpc>
                <a:spcPct val="100000"/>
              </a:lnSpc>
              <a:spcBef>
                <a:spcPts val="1000"/>
              </a:spcBef>
              <a:spcAft>
                <a:spcPts val="0"/>
              </a:spcAft>
              <a:buNone/>
            </a:pPr>
            <a:r>
              <a:rPr lang="ru"/>
              <a:t>        а). с берёзой.                                                     а). потому что он готовится к зиме.</a:t>
            </a:r>
            <a:endParaRPr/>
          </a:p>
          <a:p>
            <a:pPr marL="0" lvl="0" indent="0" algn="l" rtl="0">
              <a:lnSpc>
                <a:spcPct val="100000"/>
              </a:lnSpc>
              <a:spcBef>
                <a:spcPts val="1000"/>
              </a:spcBef>
              <a:spcAft>
                <a:spcPts val="0"/>
              </a:spcAft>
              <a:buNone/>
            </a:pPr>
            <a:r>
              <a:rPr lang="ru"/>
              <a:t>        б). с дубом.                                                        б). потому что клёст красит пёрышки.</a:t>
            </a:r>
            <a:endParaRPr/>
          </a:p>
          <a:p>
            <a:pPr marL="0" lvl="0" indent="0" algn="l" rtl="0">
              <a:lnSpc>
                <a:spcPct val="100000"/>
              </a:lnSpc>
              <a:spcBef>
                <a:spcPts val="1000"/>
              </a:spcBef>
              <a:spcAft>
                <a:spcPts val="0"/>
              </a:spcAft>
              <a:buNone/>
            </a:pPr>
            <a:r>
              <a:rPr lang="ru"/>
              <a:t>        в). с ёлкой.                                                         в). у него яркое оперение.</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2.    Что КЛЁСТ делает с шишками.</a:t>
            </a:r>
            <a:endParaRPr/>
          </a:p>
          <a:p>
            <a:pPr marL="0" lvl="0" indent="0" algn="l" rtl="0">
              <a:lnSpc>
                <a:spcPct val="100000"/>
              </a:lnSpc>
              <a:spcBef>
                <a:spcPts val="1000"/>
              </a:spcBef>
              <a:spcAft>
                <a:spcPts val="0"/>
              </a:spcAft>
              <a:buNone/>
            </a:pPr>
            <a:r>
              <a:rPr lang="ru"/>
              <a:t>       а). лущит их своим мощным клювом.</a:t>
            </a:r>
            <a:endParaRPr/>
          </a:p>
          <a:p>
            <a:pPr marL="0" lvl="0" indent="0" algn="l" rtl="0">
              <a:lnSpc>
                <a:spcPct val="100000"/>
              </a:lnSpc>
              <a:spcBef>
                <a:spcPts val="1000"/>
              </a:spcBef>
              <a:spcAft>
                <a:spcPts val="0"/>
              </a:spcAft>
              <a:buNone/>
            </a:pPr>
            <a:r>
              <a:rPr lang="ru"/>
              <a:t>       б). играет с ними.</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3"/>
          <p:cNvSpPr txBox="1">
            <a:spLocks noGrp="1"/>
          </p:cNvSpPr>
          <p:nvPr>
            <p:ph type="ctrTitle"/>
          </p:nvPr>
        </p:nvSpPr>
        <p:spPr>
          <a:xfrm>
            <a:off x="685800" y="296751"/>
            <a:ext cx="7772400" cy="1197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741B47"/>
                </a:solidFill>
                <a:latin typeface="Times New Roman"/>
                <a:ea typeface="Times New Roman"/>
                <a:cs typeface="Times New Roman"/>
                <a:sym typeface="Times New Roman"/>
              </a:rPr>
              <a:t>   проверь себя!</a:t>
            </a:r>
            <a:endParaRPr sz="6000" b="1">
              <a:solidFill>
                <a:srgbClr val="741B47"/>
              </a:solidFill>
              <a:latin typeface="Times New Roman"/>
              <a:ea typeface="Times New Roman"/>
              <a:cs typeface="Times New Roman"/>
              <a:sym typeface="Times New Roman"/>
            </a:endParaRPr>
          </a:p>
        </p:txBody>
      </p:sp>
      <p:sp>
        <p:nvSpPr>
          <p:cNvPr id="281" name="Google Shape;281;p43"/>
          <p:cNvSpPr txBox="1">
            <a:spLocks noGrp="1"/>
          </p:cNvSpPr>
          <p:nvPr>
            <p:ph type="subTitle" idx="1"/>
          </p:nvPr>
        </p:nvSpPr>
        <p:spPr>
          <a:xfrm>
            <a:off x="326425" y="1493750"/>
            <a:ext cx="8476800" cy="2390400"/>
          </a:xfrm>
          <a:prstGeom prst="rect">
            <a:avLst/>
          </a:prstGeom>
        </p:spPr>
        <p:txBody>
          <a:bodyPr spcFirstLastPara="1" wrap="square" lIns="91425" tIns="91425" rIns="91425" bIns="91425" anchor="t" anchorCtr="0">
            <a:noAutofit/>
          </a:bodyPr>
          <a:lstStyle/>
          <a:p>
            <a:pPr marL="457200" lvl="0" indent="-457200" algn="l" rtl="0">
              <a:spcBef>
                <a:spcPts val="1000"/>
              </a:spcBef>
              <a:spcAft>
                <a:spcPts val="0"/>
              </a:spcAft>
              <a:buSzPts val="3600"/>
              <a:buAutoNum type="arabicPeriod"/>
            </a:pPr>
            <a:r>
              <a:rPr lang="ru" sz="3600"/>
              <a:t>с ёлкой.</a:t>
            </a:r>
            <a:endParaRPr sz="3600"/>
          </a:p>
          <a:p>
            <a:pPr marL="457200" lvl="0" indent="-457200" algn="l" rtl="0">
              <a:spcBef>
                <a:spcPts val="0"/>
              </a:spcBef>
              <a:spcAft>
                <a:spcPts val="0"/>
              </a:spcAft>
              <a:buSzPts val="3600"/>
              <a:buAutoNum type="arabicPeriod"/>
            </a:pPr>
            <a:r>
              <a:rPr lang="ru" sz="3600"/>
              <a:t>лущит их своим мощным клювом.</a:t>
            </a:r>
            <a:endParaRPr sz="3600"/>
          </a:p>
          <a:p>
            <a:pPr marL="457200" lvl="0" indent="-457200" algn="l" rtl="0">
              <a:spcBef>
                <a:spcPts val="0"/>
              </a:spcBef>
              <a:spcAft>
                <a:spcPts val="0"/>
              </a:spcAft>
              <a:buSzPts val="3600"/>
              <a:buAutoNum type="arabicPeriod"/>
            </a:pPr>
            <a:r>
              <a:rPr lang="ru" sz="3600"/>
              <a:t>у него яркое оперение.</a:t>
            </a:r>
            <a:endParaRPr sz="3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4"/>
          <p:cNvSpPr txBox="1">
            <a:spLocks noGrp="1"/>
          </p:cNvSpPr>
          <p:nvPr>
            <p:ph type="ctrTitle"/>
          </p:nvPr>
        </p:nvSpPr>
        <p:spPr>
          <a:xfrm>
            <a:off x="685800" y="118676"/>
            <a:ext cx="7772400" cy="1196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latin typeface="Times New Roman"/>
                <a:ea typeface="Times New Roman"/>
                <a:cs typeface="Times New Roman"/>
                <a:sym typeface="Times New Roman"/>
              </a:rPr>
              <a:t>     КУКУШКА</a:t>
            </a:r>
            <a:endParaRPr sz="6000" b="1">
              <a:solidFill>
                <a:srgbClr val="0000FF"/>
              </a:solidFill>
              <a:latin typeface="Times New Roman"/>
              <a:ea typeface="Times New Roman"/>
              <a:cs typeface="Times New Roman"/>
              <a:sym typeface="Times New Roman"/>
            </a:endParaRPr>
          </a:p>
        </p:txBody>
      </p:sp>
      <p:sp>
        <p:nvSpPr>
          <p:cNvPr id="287" name="Google Shape;287;p44"/>
          <p:cNvSpPr txBox="1">
            <a:spLocks noGrp="1"/>
          </p:cNvSpPr>
          <p:nvPr>
            <p:ph type="subTitle" idx="1"/>
          </p:nvPr>
        </p:nvSpPr>
        <p:spPr>
          <a:xfrm>
            <a:off x="405550" y="1028700"/>
            <a:ext cx="4985100" cy="2914500"/>
          </a:xfrm>
          <a:prstGeom prst="rect">
            <a:avLst/>
          </a:prstGeom>
        </p:spPr>
        <p:txBody>
          <a:bodyPr spcFirstLastPara="1" wrap="square" lIns="91425" tIns="91425" rIns="91425" bIns="91425" anchor="t" anchorCtr="0">
            <a:noAutofit/>
          </a:bodyPr>
          <a:lstStyle/>
          <a:p>
            <a:pPr marL="0" lvl="0" indent="0" algn="l" rtl="0">
              <a:lnSpc>
                <a:spcPct val="100000"/>
              </a:lnSpc>
              <a:spcBef>
                <a:spcPts val="1000"/>
              </a:spcBef>
              <a:spcAft>
                <a:spcPts val="0"/>
              </a:spcAft>
              <a:buNone/>
            </a:pPr>
            <a:r>
              <a:rPr lang="ru" b="1"/>
              <a:t>Нет, она нам не подружка, эта самая КУКУШКА!</a:t>
            </a:r>
            <a:endParaRPr b="1"/>
          </a:p>
          <a:p>
            <a:pPr marL="0" lvl="0" indent="0" algn="l" rtl="0">
              <a:lnSpc>
                <a:spcPct val="100000"/>
              </a:lnSpc>
              <a:spcBef>
                <a:spcPts val="1000"/>
              </a:spcBef>
              <a:spcAft>
                <a:spcPts val="0"/>
              </a:spcAft>
              <a:buNone/>
            </a:pPr>
            <a:r>
              <a:rPr lang="ru" b="1"/>
              <a:t>Ну куда это годится, как тебе не стыдно, птица?</a:t>
            </a:r>
            <a:endParaRPr b="1"/>
          </a:p>
          <a:p>
            <a:pPr marL="0" lvl="0" indent="0" algn="l" rtl="0">
              <a:lnSpc>
                <a:spcPct val="100000"/>
              </a:lnSpc>
              <a:spcBef>
                <a:spcPts val="1000"/>
              </a:spcBef>
              <a:spcAft>
                <a:spcPts val="0"/>
              </a:spcAft>
              <a:buNone/>
            </a:pPr>
            <a:r>
              <a:rPr lang="ru" b="1"/>
              <a:t>Почему ты всем подряд рассовала кукушат?</a:t>
            </a:r>
            <a:endParaRPr b="1"/>
          </a:p>
          <a:p>
            <a:pPr marL="0" lvl="0" indent="0" algn="l" rtl="0">
              <a:lnSpc>
                <a:spcPct val="100000"/>
              </a:lnSpc>
              <a:spcBef>
                <a:spcPts val="1000"/>
              </a:spcBef>
              <a:spcAft>
                <a:spcPts val="0"/>
              </a:spcAft>
              <a:buNone/>
            </a:pPr>
            <a:r>
              <a:rPr lang="ru" b="1"/>
              <a:t>Зяблику, дрозду,  синичке подложила ты яички.</a:t>
            </a:r>
            <a:endParaRPr b="1"/>
          </a:p>
          <a:p>
            <a:pPr marL="0" lvl="0" indent="0" algn="l" rtl="0">
              <a:lnSpc>
                <a:spcPct val="100000"/>
              </a:lnSpc>
              <a:spcBef>
                <a:spcPts val="1000"/>
              </a:spcBef>
              <a:spcAft>
                <a:spcPts val="0"/>
              </a:spcAft>
              <a:buNone/>
            </a:pPr>
            <a:r>
              <a:rPr lang="ru" b="1"/>
              <a:t>Подрастает кукушонок,  смотрят все - ну и ребёнок!</a:t>
            </a:r>
            <a:endParaRPr b="1"/>
          </a:p>
          <a:p>
            <a:pPr marL="0" lvl="0" indent="0" algn="l" rtl="0">
              <a:lnSpc>
                <a:spcPct val="100000"/>
              </a:lnSpc>
              <a:spcBef>
                <a:spcPts val="1000"/>
              </a:spcBef>
              <a:spcAft>
                <a:spcPts val="0"/>
              </a:spcAft>
              <a:buNone/>
            </a:pPr>
            <a:r>
              <a:rPr lang="ru" b="1"/>
              <a:t>Маму с папой обогнал, в десять раз их больше стал.</a:t>
            </a:r>
            <a:endParaRPr b="1"/>
          </a:p>
          <a:p>
            <a:pPr marL="0" lvl="0" indent="0" algn="l" rtl="0">
              <a:lnSpc>
                <a:spcPct val="100000"/>
              </a:lnSpc>
              <a:spcBef>
                <a:spcPts val="1000"/>
              </a:spcBef>
              <a:spcAft>
                <a:spcPts val="0"/>
              </a:spcAft>
              <a:buNone/>
            </a:pPr>
            <a:r>
              <a:rPr lang="ru" b="1"/>
              <a:t>Обманула всех КУКУШКА.</a:t>
            </a:r>
            <a:endParaRPr b="1"/>
          </a:p>
          <a:p>
            <a:pPr marL="0" lvl="0" indent="0" algn="l" rtl="0">
              <a:lnSpc>
                <a:spcPct val="100000"/>
              </a:lnSpc>
              <a:spcBef>
                <a:spcPts val="1000"/>
              </a:spcBef>
              <a:spcAft>
                <a:spcPts val="0"/>
              </a:spcAft>
              <a:buNone/>
            </a:pPr>
            <a:r>
              <a:rPr lang="ru" b="1"/>
              <a:t>Нет, она мне не подружка.</a:t>
            </a:r>
            <a:endParaRPr b="1"/>
          </a:p>
          <a:p>
            <a:pPr marL="0" lvl="0" indent="0" algn="l" rtl="0">
              <a:lnSpc>
                <a:spcPct val="100000"/>
              </a:lnSpc>
              <a:spcBef>
                <a:spcPts val="1000"/>
              </a:spcBef>
              <a:spcAft>
                <a:spcPts val="0"/>
              </a:spcAft>
              <a:buNone/>
            </a:pPr>
            <a:endParaRPr/>
          </a:p>
          <a:p>
            <a:pPr marL="0" lvl="0" indent="0" algn="l" rtl="0">
              <a:spcBef>
                <a:spcPts val="1000"/>
              </a:spcBef>
              <a:spcAft>
                <a:spcPts val="0"/>
              </a:spcAft>
              <a:buNone/>
            </a:pPr>
            <a:endParaRPr/>
          </a:p>
        </p:txBody>
      </p:sp>
      <p:pic>
        <p:nvPicPr>
          <p:cNvPr id="288" name="Google Shape;288;p44" descr="i (1).jpg"/>
          <p:cNvPicPr preferRelativeResize="0"/>
          <p:nvPr/>
        </p:nvPicPr>
        <p:blipFill>
          <a:blip r:embed="rId3">
            <a:alphaModFix/>
          </a:blip>
          <a:stretch>
            <a:fillRect/>
          </a:stretch>
        </p:blipFill>
        <p:spPr>
          <a:xfrm>
            <a:off x="5439599" y="1493600"/>
            <a:ext cx="3304350" cy="23998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5"/>
          <p:cNvSpPr txBox="1">
            <a:spLocks noGrp="1"/>
          </p:cNvSpPr>
          <p:nvPr>
            <p:ph type="ctrTitle"/>
          </p:nvPr>
        </p:nvSpPr>
        <p:spPr>
          <a:xfrm>
            <a:off x="685800" y="227501"/>
            <a:ext cx="77724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latin typeface="Times New Roman"/>
                <a:ea typeface="Times New Roman"/>
                <a:cs typeface="Times New Roman"/>
                <a:sym typeface="Times New Roman"/>
              </a:rPr>
              <a:t>     КУКУШКА</a:t>
            </a:r>
            <a:endParaRPr sz="6000" b="1">
              <a:solidFill>
                <a:srgbClr val="0000FF"/>
              </a:solidFill>
              <a:latin typeface="Times New Roman"/>
              <a:ea typeface="Times New Roman"/>
              <a:cs typeface="Times New Roman"/>
              <a:sym typeface="Times New Roman"/>
            </a:endParaRPr>
          </a:p>
        </p:txBody>
      </p:sp>
      <p:sp>
        <p:nvSpPr>
          <p:cNvPr id="294" name="Google Shape;294;p45"/>
          <p:cNvSpPr txBox="1">
            <a:spLocks noGrp="1"/>
          </p:cNvSpPr>
          <p:nvPr>
            <p:ph type="subTitle" idx="1"/>
          </p:nvPr>
        </p:nvSpPr>
        <p:spPr>
          <a:xfrm>
            <a:off x="365975" y="1266100"/>
            <a:ext cx="8516400" cy="37785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ru" sz="2700"/>
              <a:t>     Оперение КУКУШКИ серое с чёрными и белыми поперечными полосками.  Летом  в лесу можно часто услышать её звонкое кукование. А знаете ли вы,  чем полезна эта птица? Только кукушки уничтожают в наших лесах больших мохнатых гусениц. КУКУШКА - одна из необычных птиц. Она не воспитывает своих птенцов, а подкладывает яйца в чужие гнёзда. </a:t>
            </a:r>
            <a:endParaRPr sz="27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6"/>
          <p:cNvSpPr txBox="1">
            <a:spLocks noGrp="1"/>
          </p:cNvSpPr>
          <p:nvPr>
            <p:ph type="ctrTitle"/>
          </p:nvPr>
        </p:nvSpPr>
        <p:spPr>
          <a:xfrm>
            <a:off x="685800" y="1800224"/>
            <a:ext cx="7772400" cy="83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300" name="Google Shape;300;p46"/>
          <p:cNvSpPr txBox="1">
            <a:spLocks noGrp="1"/>
          </p:cNvSpPr>
          <p:nvPr>
            <p:ph type="subTitle" idx="1"/>
          </p:nvPr>
        </p:nvSpPr>
        <p:spPr>
          <a:xfrm>
            <a:off x="1143000" y="2701528"/>
            <a:ext cx="6858000" cy="12417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endParaRPr/>
          </a:p>
        </p:txBody>
      </p:sp>
      <p:pic>
        <p:nvPicPr>
          <p:cNvPr id="301" name="Google Shape;301;p46" descr="Listen as screams, cuckoo, cuckoo sings makes sounds you can right now on our channel&#10;Escuche a gritos, cuco, cuco canta te hace sonidos puede en este momento en nuestro canal&#10;Ascoltare come urla, cuculo, cuculo canta ti fa suoni possono adesso sul nostro canale&#10;Hören Sie, wie Schreien, Kuckuck, Kuckuck singt Marken klingt Sie können jetzt auf unseren Kanal&#10;Luister als geschreeuw, koekoek, koekoek zingt merken geluiden die je nu kunt op ons kanaal&#10;Ouça como gritos, cuco, cuco canta faz sons você pode agora mesmo em nosso canal&#10;Lyt som skrig, gøg, gøg synger mærker lyder, kan du lige nu på vores kanal&#10;Hør som skrik, gjøk, synger gjøk merker lydene du kan akkurat nå på vår kanal&#10;Lyssna som skrik, gök, sjunger gök fabrikat låter du kan just nu på vår kanal&#10;悲鳴、カッコウとして聞き、カッコウが作るを歌うあなたは私たちのチャンネルで、今できるサウンド&#10;비명 소리, 뻐꾸기로 들어, 뻐꾸기가 만드는 노래 당신은 우리의 채널에 지금 할 수 있습니다 소리&#10;聆聽尖叫聲，杜鵑，杜鵑啼發出聲音，你可以立即在我們的渠道&#10;ฟังเป็นเสียงกรีดร้อง, นกกาเหว่า, นกกาเหว่าร้องเพลงเสียงทำให้คุณสามารถในขณะนี้ในช่องทางของเรา&#10;الاستماع كما صرخات، الوقواق، الوقواق يغني يجعل يبدو يمكنك الآن على قنواتنا&#10;תקשיב כצעקות, קוקייה, קוקיית שרה עושה נשמע שאתה יכול עכשיו בערוץ שלנו&#10;הערן ווי סקרימז, קוקו, קוקו סינגס מאכט סאָונדס איר קענען רעכט איצט אויף אונדזער קאַנאַל&#10;Послушать как кричит, кукует, поет издает звуки кукушка вы можете прямо сейчас на нашем канале" title="The sound of the cuckoo, cuckoo song, singing cuckoo | Звук кукушки, песня кукушки, пение кукушки">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7"/>
          <p:cNvSpPr txBox="1">
            <a:spLocks noGrp="1"/>
          </p:cNvSpPr>
          <p:nvPr>
            <p:ph type="ctrTitle"/>
          </p:nvPr>
        </p:nvSpPr>
        <p:spPr>
          <a:xfrm>
            <a:off x="685800" y="237400"/>
            <a:ext cx="7772400" cy="80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4800">
                <a:solidFill>
                  <a:srgbClr val="4C1130"/>
                </a:solidFill>
                <a:latin typeface="Times New Roman"/>
                <a:ea typeface="Times New Roman"/>
                <a:cs typeface="Times New Roman"/>
                <a:sym typeface="Times New Roman"/>
              </a:rPr>
              <a:t>ОТВЕТЬ НА ВОПРОСЫ</a:t>
            </a:r>
            <a:endParaRPr sz="4800">
              <a:solidFill>
                <a:srgbClr val="4C1130"/>
              </a:solidFill>
              <a:latin typeface="Times New Roman"/>
              <a:ea typeface="Times New Roman"/>
              <a:cs typeface="Times New Roman"/>
              <a:sym typeface="Times New Roman"/>
            </a:endParaRPr>
          </a:p>
        </p:txBody>
      </p:sp>
      <p:sp>
        <p:nvSpPr>
          <p:cNvPr id="307" name="Google Shape;307;p47"/>
          <p:cNvSpPr txBox="1">
            <a:spLocks noGrp="1"/>
          </p:cNvSpPr>
          <p:nvPr>
            <p:ph type="subTitle" idx="1"/>
          </p:nvPr>
        </p:nvSpPr>
        <p:spPr>
          <a:xfrm>
            <a:off x="148375" y="919900"/>
            <a:ext cx="8684700" cy="33828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1000"/>
              </a:spcBef>
              <a:spcAft>
                <a:spcPts val="0"/>
              </a:spcAft>
              <a:buSzPts val="1400"/>
              <a:buAutoNum type="arabicPeriod"/>
            </a:pPr>
            <a:r>
              <a:rPr lang="ru"/>
              <a:t>Почему КУКУШКА другим птицам не подружка?      3. Какие по размеру вырастают кукушата?</a:t>
            </a:r>
            <a:endParaRPr/>
          </a:p>
          <a:p>
            <a:pPr marL="0" lvl="0" indent="0" algn="l" rtl="0">
              <a:lnSpc>
                <a:spcPct val="100000"/>
              </a:lnSpc>
              <a:spcBef>
                <a:spcPts val="1000"/>
              </a:spcBef>
              <a:spcAft>
                <a:spcPts val="0"/>
              </a:spcAft>
              <a:buNone/>
            </a:pPr>
            <a:r>
              <a:rPr lang="ru"/>
              <a:t>         а). она обижает других птиц.                                           а). очень маленькие.</a:t>
            </a:r>
            <a:endParaRPr/>
          </a:p>
          <a:p>
            <a:pPr marL="0" lvl="0" indent="0" algn="l" rtl="0">
              <a:lnSpc>
                <a:spcPct val="100000"/>
              </a:lnSpc>
              <a:spcBef>
                <a:spcPts val="1000"/>
              </a:spcBef>
              <a:spcAft>
                <a:spcPts val="0"/>
              </a:spcAft>
              <a:buNone/>
            </a:pPr>
            <a:r>
              <a:rPr lang="ru"/>
              <a:t>         б). она подкладывает им в гнёзда свои яйца?               б). большие, даже обгоняют в росте </a:t>
            </a:r>
            <a:endParaRPr/>
          </a:p>
          <a:p>
            <a:pPr marL="0" lvl="0" indent="0" algn="l" rtl="0">
              <a:lnSpc>
                <a:spcPct val="100000"/>
              </a:lnSpc>
              <a:spcBef>
                <a:spcPts val="1000"/>
              </a:spcBef>
              <a:spcAft>
                <a:spcPts val="0"/>
              </a:spcAft>
              <a:buNone/>
            </a:pPr>
            <a:r>
              <a:rPr lang="ru"/>
              <a:t>         в). она громко поёт песни.                                                     приёмных родителей.</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2. Кому Кукушка подсовывает кукушат?</a:t>
            </a:r>
            <a:endParaRPr/>
          </a:p>
          <a:p>
            <a:pPr marL="0" lvl="0" indent="0" algn="l" rtl="0">
              <a:lnSpc>
                <a:spcPct val="100000"/>
              </a:lnSpc>
              <a:spcBef>
                <a:spcPts val="1000"/>
              </a:spcBef>
              <a:spcAft>
                <a:spcPts val="0"/>
              </a:spcAft>
              <a:buNone/>
            </a:pPr>
            <a:r>
              <a:rPr lang="ru"/>
              <a:t>        а). только маленьким птичкам.</a:t>
            </a:r>
            <a:endParaRPr/>
          </a:p>
          <a:p>
            <a:pPr marL="0" lvl="0" indent="0" algn="l" rtl="0">
              <a:lnSpc>
                <a:spcPct val="100000"/>
              </a:lnSpc>
              <a:spcBef>
                <a:spcPts val="1000"/>
              </a:spcBef>
              <a:spcAft>
                <a:spcPts val="0"/>
              </a:spcAft>
              <a:buNone/>
            </a:pPr>
            <a:r>
              <a:rPr lang="ru"/>
              <a:t>        б). всем подряд.</a:t>
            </a:r>
            <a:endParaRPr/>
          </a:p>
          <a:p>
            <a:pPr marL="0" lvl="0" indent="0" algn="l" rtl="0">
              <a:lnSpc>
                <a:spcPct val="100000"/>
              </a:lnSpc>
              <a:spcBef>
                <a:spcPts val="1000"/>
              </a:spcBef>
              <a:spcAft>
                <a:spcPts val="0"/>
              </a:spcAft>
              <a:buNone/>
            </a:pPr>
            <a:r>
              <a:rPr lang="ru"/>
              <a:t>        в). никому. </a:t>
            </a: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8"/>
          <p:cNvSpPr txBox="1">
            <a:spLocks noGrp="1"/>
          </p:cNvSpPr>
          <p:nvPr>
            <p:ph type="ctrTitle"/>
          </p:nvPr>
        </p:nvSpPr>
        <p:spPr>
          <a:xfrm>
            <a:off x="685800" y="296751"/>
            <a:ext cx="7772400" cy="1197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741B47"/>
                </a:solidFill>
                <a:latin typeface="Times New Roman"/>
                <a:ea typeface="Times New Roman"/>
                <a:cs typeface="Times New Roman"/>
                <a:sym typeface="Times New Roman"/>
              </a:rPr>
              <a:t>   проверь себя!</a:t>
            </a:r>
            <a:endParaRPr sz="6000" b="1">
              <a:solidFill>
                <a:srgbClr val="741B47"/>
              </a:solidFill>
              <a:latin typeface="Times New Roman"/>
              <a:ea typeface="Times New Roman"/>
              <a:cs typeface="Times New Roman"/>
              <a:sym typeface="Times New Roman"/>
            </a:endParaRPr>
          </a:p>
        </p:txBody>
      </p:sp>
      <p:sp>
        <p:nvSpPr>
          <p:cNvPr id="313" name="Google Shape;313;p48"/>
          <p:cNvSpPr txBox="1">
            <a:spLocks noGrp="1"/>
          </p:cNvSpPr>
          <p:nvPr>
            <p:ph type="subTitle" idx="1"/>
          </p:nvPr>
        </p:nvSpPr>
        <p:spPr>
          <a:xfrm>
            <a:off x="326425" y="1493750"/>
            <a:ext cx="8476800" cy="2390400"/>
          </a:xfrm>
          <a:prstGeom prst="rect">
            <a:avLst/>
          </a:prstGeom>
        </p:spPr>
        <p:txBody>
          <a:bodyPr spcFirstLastPara="1" wrap="square" lIns="91425" tIns="91425" rIns="91425" bIns="91425" anchor="t" anchorCtr="0">
            <a:noAutofit/>
          </a:bodyPr>
          <a:lstStyle/>
          <a:p>
            <a:pPr marL="457200" lvl="0" indent="-457200" algn="l" rtl="0">
              <a:spcBef>
                <a:spcPts val="1000"/>
              </a:spcBef>
              <a:spcAft>
                <a:spcPts val="0"/>
              </a:spcAft>
              <a:buSzPts val="3600"/>
              <a:buAutoNum type="arabicPeriod"/>
            </a:pPr>
            <a:r>
              <a:rPr lang="ru" sz="3600"/>
              <a:t>она подкладывает им свои яйца.</a:t>
            </a:r>
            <a:endParaRPr sz="3600"/>
          </a:p>
          <a:p>
            <a:pPr marL="457200" lvl="0" indent="-457200" algn="l" rtl="0">
              <a:spcBef>
                <a:spcPts val="0"/>
              </a:spcBef>
              <a:spcAft>
                <a:spcPts val="0"/>
              </a:spcAft>
              <a:buSzPts val="3600"/>
              <a:buAutoNum type="arabicPeriod"/>
            </a:pPr>
            <a:r>
              <a:rPr lang="ru" sz="3600"/>
              <a:t>никому.</a:t>
            </a:r>
            <a:endParaRPr sz="3600"/>
          </a:p>
          <a:p>
            <a:pPr marL="457200" lvl="0" indent="-457200" algn="l" rtl="0">
              <a:spcBef>
                <a:spcPts val="0"/>
              </a:spcBef>
              <a:spcAft>
                <a:spcPts val="0"/>
              </a:spcAft>
              <a:buSzPts val="3600"/>
              <a:buAutoNum type="arabicPeriod"/>
            </a:pPr>
            <a:r>
              <a:rPr lang="ru" sz="3600"/>
              <a:t>большие, даже обгоняют своих приёмных родителей.</a:t>
            </a:r>
            <a:endParaRPr sz="36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49"/>
          <p:cNvSpPr txBox="1">
            <a:spLocks noGrp="1"/>
          </p:cNvSpPr>
          <p:nvPr>
            <p:ph type="ctrTitle"/>
          </p:nvPr>
        </p:nvSpPr>
        <p:spPr>
          <a:xfrm>
            <a:off x="685800" y="178051"/>
            <a:ext cx="7772400" cy="1058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latin typeface="Times New Roman"/>
                <a:ea typeface="Times New Roman"/>
                <a:cs typeface="Times New Roman"/>
                <a:sym typeface="Times New Roman"/>
              </a:rPr>
              <a:t>     ЛАСТОЧКА</a:t>
            </a:r>
            <a:endParaRPr sz="6000" b="1">
              <a:solidFill>
                <a:srgbClr val="0000FF"/>
              </a:solidFill>
              <a:latin typeface="Times New Roman"/>
              <a:ea typeface="Times New Roman"/>
              <a:cs typeface="Times New Roman"/>
              <a:sym typeface="Times New Roman"/>
            </a:endParaRPr>
          </a:p>
        </p:txBody>
      </p:sp>
      <p:sp>
        <p:nvSpPr>
          <p:cNvPr id="319" name="Google Shape;319;p49"/>
          <p:cNvSpPr txBox="1">
            <a:spLocks noGrp="1"/>
          </p:cNvSpPr>
          <p:nvPr>
            <p:ph type="subTitle" idx="1"/>
          </p:nvPr>
        </p:nvSpPr>
        <p:spPr>
          <a:xfrm>
            <a:off x="3083925" y="1305650"/>
            <a:ext cx="5719500" cy="35808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ru" b="1"/>
              <a:t>ЛАСТОЧКА всегда в полёте,</a:t>
            </a:r>
            <a:endParaRPr b="1"/>
          </a:p>
          <a:p>
            <a:pPr marL="0" lvl="0" indent="0" algn="l" rtl="0">
              <a:spcBef>
                <a:spcPts val="1000"/>
              </a:spcBef>
              <a:spcAft>
                <a:spcPts val="0"/>
              </a:spcAft>
              <a:buNone/>
            </a:pPr>
            <a:r>
              <a:rPr lang="ru" b="1"/>
              <a:t>На  земле вы не найдёте.</a:t>
            </a:r>
            <a:endParaRPr b="1"/>
          </a:p>
          <a:p>
            <a:pPr marL="0" lvl="0" indent="0" algn="l" rtl="0">
              <a:spcBef>
                <a:spcPts val="1000"/>
              </a:spcBef>
              <a:spcAft>
                <a:spcPts val="0"/>
              </a:spcAft>
              <a:buNone/>
            </a:pPr>
            <a:r>
              <a:rPr lang="ru" b="1"/>
              <a:t>Этой птички быстрокрылой.</a:t>
            </a:r>
            <a:endParaRPr b="1"/>
          </a:p>
          <a:p>
            <a:pPr marL="0" lvl="0" indent="0" algn="l" rtl="0">
              <a:spcBef>
                <a:spcPts val="1000"/>
              </a:spcBef>
              <a:spcAft>
                <a:spcPts val="0"/>
              </a:spcAft>
              <a:buNone/>
            </a:pPr>
            <a:r>
              <a:rPr lang="ru" b="1"/>
              <a:t>Скорость-ласточкина сила!</a:t>
            </a:r>
            <a:endParaRPr b="1"/>
          </a:p>
          <a:p>
            <a:pPr marL="0" lvl="0" indent="0" algn="l" rtl="0">
              <a:spcBef>
                <a:spcPts val="1000"/>
              </a:spcBef>
              <a:spcAft>
                <a:spcPts val="0"/>
              </a:spcAft>
              <a:buNone/>
            </a:pPr>
            <a:r>
              <a:rPr lang="ru" b="1"/>
              <a:t>На лету и ест, и пьёт,</a:t>
            </a:r>
            <a:endParaRPr b="1"/>
          </a:p>
          <a:p>
            <a:pPr marL="0" lvl="0" indent="0" algn="l" rtl="0">
              <a:spcBef>
                <a:spcPts val="1000"/>
              </a:spcBef>
              <a:spcAft>
                <a:spcPts val="0"/>
              </a:spcAft>
              <a:buNone/>
            </a:pPr>
            <a:r>
              <a:rPr lang="ru" b="1"/>
              <a:t>Под карнизом гнёзда вьёт.</a:t>
            </a:r>
            <a:endParaRPr b="1"/>
          </a:p>
          <a:p>
            <a:pPr marL="0" lvl="0" indent="0" algn="l" rtl="0">
              <a:spcBef>
                <a:spcPts val="1000"/>
              </a:spcBef>
              <a:spcAft>
                <a:spcPts val="0"/>
              </a:spcAft>
              <a:buNone/>
            </a:pPr>
            <a:r>
              <a:rPr lang="ru" b="1"/>
              <a:t>Трепещите, комары,</a:t>
            </a:r>
            <a:endParaRPr b="1"/>
          </a:p>
          <a:p>
            <a:pPr marL="0" lvl="0" indent="0" algn="l" rtl="0">
              <a:spcBef>
                <a:spcPts val="1000"/>
              </a:spcBef>
              <a:spcAft>
                <a:spcPts val="0"/>
              </a:spcAft>
              <a:buNone/>
            </a:pPr>
            <a:r>
              <a:rPr lang="ru" b="1"/>
              <a:t>И живите до поры:</a:t>
            </a:r>
            <a:endParaRPr b="1"/>
          </a:p>
          <a:p>
            <a:pPr marL="0" lvl="0" indent="0" algn="l" rtl="0">
              <a:spcBef>
                <a:spcPts val="1000"/>
              </a:spcBef>
              <a:spcAft>
                <a:spcPts val="0"/>
              </a:spcAft>
              <a:buNone/>
            </a:pPr>
            <a:r>
              <a:rPr lang="ru" b="1"/>
              <a:t>Налетит на вас касатка - </a:t>
            </a:r>
            <a:endParaRPr b="1"/>
          </a:p>
          <a:p>
            <a:pPr marL="0" lvl="0" indent="0" algn="l" rtl="0">
              <a:spcBef>
                <a:spcPts val="1000"/>
              </a:spcBef>
              <a:spcAft>
                <a:spcPts val="0"/>
              </a:spcAft>
              <a:buNone/>
            </a:pPr>
            <a:r>
              <a:rPr lang="ru" b="1"/>
              <a:t>Ох, придётся вам несладко!</a:t>
            </a:r>
            <a:endParaRPr b="1"/>
          </a:p>
        </p:txBody>
      </p:sp>
      <p:pic>
        <p:nvPicPr>
          <p:cNvPr id="320" name="Google Shape;320;p49" descr="Ласточка, Мартин, Птица, Муха,"/>
          <p:cNvPicPr preferRelativeResize="0"/>
          <p:nvPr/>
        </p:nvPicPr>
        <p:blipFill>
          <a:blip r:embed="rId3">
            <a:alphaModFix/>
          </a:blip>
          <a:stretch>
            <a:fillRect/>
          </a:stretch>
        </p:blipFill>
        <p:spPr>
          <a:xfrm rot="-2976211">
            <a:off x="187954" y="2447500"/>
            <a:ext cx="2442226" cy="2320125"/>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0"/>
          <p:cNvSpPr txBox="1">
            <a:spLocks noGrp="1"/>
          </p:cNvSpPr>
          <p:nvPr>
            <p:ph type="ctrTitle"/>
          </p:nvPr>
        </p:nvSpPr>
        <p:spPr>
          <a:xfrm>
            <a:off x="685800" y="197826"/>
            <a:ext cx="7772400" cy="979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latin typeface="Times New Roman"/>
                <a:ea typeface="Times New Roman"/>
                <a:cs typeface="Times New Roman"/>
                <a:sym typeface="Times New Roman"/>
              </a:rPr>
              <a:t>     ЛАСТОЧКА</a:t>
            </a:r>
            <a:endParaRPr sz="6000" b="1">
              <a:solidFill>
                <a:srgbClr val="0000FF"/>
              </a:solidFill>
              <a:latin typeface="Times New Roman"/>
              <a:ea typeface="Times New Roman"/>
              <a:cs typeface="Times New Roman"/>
              <a:sym typeface="Times New Roman"/>
            </a:endParaRPr>
          </a:p>
        </p:txBody>
      </p:sp>
      <p:sp>
        <p:nvSpPr>
          <p:cNvPr id="326" name="Google Shape;326;p50"/>
          <p:cNvSpPr txBox="1">
            <a:spLocks noGrp="1"/>
          </p:cNvSpPr>
          <p:nvPr>
            <p:ph type="subTitle" idx="1"/>
          </p:nvPr>
        </p:nvSpPr>
        <p:spPr>
          <a:xfrm>
            <a:off x="375875" y="1305650"/>
            <a:ext cx="8526300" cy="3679500"/>
          </a:xfrm>
          <a:prstGeom prst="rect">
            <a:avLst/>
          </a:prstGeom>
        </p:spPr>
        <p:txBody>
          <a:bodyPr spcFirstLastPara="1" wrap="square" lIns="91425" tIns="91425" rIns="91425" bIns="91425" anchor="t" anchorCtr="0">
            <a:noAutofit/>
          </a:bodyPr>
          <a:lstStyle/>
          <a:p>
            <a:pPr marL="0" lvl="0" indent="0" algn="just" rtl="0">
              <a:spcBef>
                <a:spcPts val="1000"/>
              </a:spcBef>
              <a:spcAft>
                <a:spcPts val="0"/>
              </a:spcAft>
              <a:buNone/>
            </a:pPr>
            <a:r>
              <a:rPr lang="ru" sz="2400" b="1"/>
              <a:t>      Спинка у ласточки чёрная, брюшко белое или рыжеватое, а хвост раздвоен и похож на вилочку. деревенская ласточка делает свои гнёзда из глины, смешанной с тонкой соломой. обычно прикрепляется гнездо  к стенке дома. считается, что если ласточка свила гнездо в чьем-то доме, то она принесла хозяину удачу. ласточка кормится в воздухе, ловя на лету насекомых.</a:t>
            </a:r>
            <a:endParaRPr sz="2400" b="1"/>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51"/>
          <p:cNvSpPr txBox="1">
            <a:spLocks noGrp="1"/>
          </p:cNvSpPr>
          <p:nvPr>
            <p:ph type="ctrTitle"/>
          </p:nvPr>
        </p:nvSpPr>
        <p:spPr>
          <a:xfrm>
            <a:off x="685800" y="1800224"/>
            <a:ext cx="7772400" cy="83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332" name="Google Shape;332;p51"/>
          <p:cNvSpPr txBox="1">
            <a:spLocks noGrp="1"/>
          </p:cNvSpPr>
          <p:nvPr>
            <p:ph type="subTitle" idx="1"/>
          </p:nvPr>
        </p:nvSpPr>
        <p:spPr>
          <a:xfrm>
            <a:off x="1143000" y="2701528"/>
            <a:ext cx="6858000" cy="12417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endParaRPr/>
          </a:p>
        </p:txBody>
      </p:sp>
      <p:pic>
        <p:nvPicPr>
          <p:cNvPr id="333" name="Google Shape;333;p51" descr="Звуки природы. Ласточка - Красивое пение птиц - Голоса птиц.&#10;Наш канал: http://www.youtube.com/user/detilllki &quot;Развивайка&quot;&#10;Представляет Рубрику &quot;Звуки природы&quot; и коллекцию &quot;Пение птиц&quot;. Узнай как поёт и какие звуки издаёт Ласточка! Развивающее видео для взрослых и детей.&#10;Рубрика &quot;Звуки природы&quot; Коллекция &quot;Пение птиц&quot; - Содержит в себе голоса 97 птиц в отдельных видеороликах.&#10;Смотри на мир широко вместе с нами! Изучай звуки природы,чтобы быть ближе к ней.&#10;Теги: Звуки природы, Пение птиц, Ласточка, пение птиц, пение, птиц, птицы, голоса птиц, голоса, звуки природы," title="Звуки Природы.  Пение птиц -  Ласточка - Голоса птиц.">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629841" y="342900"/>
            <a:ext cx="2949300" cy="120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105" name="Google Shape;105;p16"/>
          <p:cNvSpPr txBox="1">
            <a:spLocks noGrp="1"/>
          </p:cNvSpPr>
          <p:nvPr>
            <p:ph type="body" idx="1"/>
          </p:nvPr>
        </p:nvSpPr>
        <p:spPr>
          <a:xfrm>
            <a:off x="629841" y="1543050"/>
            <a:ext cx="2949300" cy="28587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endParaRPr/>
          </a:p>
        </p:txBody>
      </p:sp>
      <p:pic>
        <p:nvPicPr>
          <p:cNvPr id="106" name="Google Shape;106;p16" descr="Звуки природы. Ворон - Красивое пение птиц - Голоса птиц.&#10;Наш канал: http://www.youtube.com/user/detilllki &quot;Развивайка&quot;&#10;Представляет Рубрику &quot;Звуки природы&quot; и коллекцию &quot;Пение птиц&quot;. Узнай как поёт и какие звуки издаёт Ворон! Развивающее видео для взрослых и детей.&#10;Рубрика &quot;Звуки природы&quot; Коллекция &quot;Пение птиц&quot; - Содержит в себе голоса 97 птиц в отдельных видеороликах.&#10;Смотри на мир широко вместе с нами! Изучай звуки природы,чтобы быть ближе к ней.&#10;Теги: Звуки природы, Пение птиц, Ворон, пение птиц, пение, птиц, птицы, голоса птиц, голоса, звуки природы," title="Звуки Природы.  Пение птиц - Ворон - Голоса птиц.">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2"/>
          <p:cNvSpPr txBox="1">
            <a:spLocks noGrp="1"/>
          </p:cNvSpPr>
          <p:nvPr>
            <p:ph type="ctrTitle"/>
          </p:nvPr>
        </p:nvSpPr>
        <p:spPr>
          <a:xfrm>
            <a:off x="685800" y="237400"/>
            <a:ext cx="7772400" cy="80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4800">
                <a:solidFill>
                  <a:srgbClr val="4C1130"/>
                </a:solidFill>
                <a:latin typeface="Times New Roman"/>
                <a:ea typeface="Times New Roman"/>
                <a:cs typeface="Times New Roman"/>
                <a:sym typeface="Times New Roman"/>
              </a:rPr>
              <a:t>ОТВЕТЬ НА ВОПРОСЫ</a:t>
            </a:r>
            <a:endParaRPr sz="4800">
              <a:solidFill>
                <a:srgbClr val="4C1130"/>
              </a:solidFill>
              <a:latin typeface="Times New Roman"/>
              <a:ea typeface="Times New Roman"/>
              <a:cs typeface="Times New Roman"/>
              <a:sym typeface="Times New Roman"/>
            </a:endParaRPr>
          </a:p>
        </p:txBody>
      </p:sp>
      <p:sp>
        <p:nvSpPr>
          <p:cNvPr id="339" name="Google Shape;339;p52"/>
          <p:cNvSpPr txBox="1">
            <a:spLocks noGrp="1"/>
          </p:cNvSpPr>
          <p:nvPr>
            <p:ph type="subTitle" idx="1"/>
          </p:nvPr>
        </p:nvSpPr>
        <p:spPr>
          <a:xfrm>
            <a:off x="148375" y="919900"/>
            <a:ext cx="8684700" cy="33828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1000"/>
              </a:spcBef>
              <a:spcAft>
                <a:spcPts val="0"/>
              </a:spcAft>
              <a:buSzPts val="1400"/>
              <a:buAutoNum type="arabicPeriod"/>
            </a:pPr>
            <a:r>
              <a:rPr lang="ru"/>
              <a:t>В чём ласточкина сила?                    3. Чем в основном питается ласточка?</a:t>
            </a:r>
            <a:endParaRPr/>
          </a:p>
          <a:p>
            <a:pPr marL="0" lvl="0" indent="0" algn="l" rtl="0">
              <a:lnSpc>
                <a:spcPct val="100000"/>
              </a:lnSpc>
              <a:spcBef>
                <a:spcPts val="1000"/>
              </a:spcBef>
              <a:spcAft>
                <a:spcPts val="0"/>
              </a:spcAft>
              <a:buNone/>
            </a:pPr>
            <a:r>
              <a:rPr lang="ru"/>
              <a:t>        а). в беге.                                                   а). различными насекомыми, ловя их на лету.</a:t>
            </a:r>
            <a:endParaRPr/>
          </a:p>
          <a:p>
            <a:pPr marL="0" lvl="0" indent="0" algn="l" rtl="0">
              <a:lnSpc>
                <a:spcPct val="100000"/>
              </a:lnSpc>
              <a:spcBef>
                <a:spcPts val="1000"/>
              </a:spcBef>
              <a:spcAft>
                <a:spcPts val="0"/>
              </a:spcAft>
              <a:buNone/>
            </a:pPr>
            <a:r>
              <a:rPr lang="ru"/>
              <a:t>        б). в прыжках.                                            б). цветочным нектаром.</a:t>
            </a:r>
            <a:endParaRPr/>
          </a:p>
          <a:p>
            <a:pPr marL="0" lvl="0" indent="0" algn="l" rtl="0">
              <a:lnSpc>
                <a:spcPct val="100000"/>
              </a:lnSpc>
              <a:spcBef>
                <a:spcPts val="1000"/>
              </a:spcBef>
              <a:spcAft>
                <a:spcPts val="0"/>
              </a:spcAft>
              <a:buNone/>
            </a:pPr>
            <a:r>
              <a:rPr lang="ru"/>
              <a:t>        в). в скоростных полётах.                         в). поскольку она обитает в крупных городах, питается </a:t>
            </a:r>
            <a:endParaRPr/>
          </a:p>
          <a:p>
            <a:pPr marL="0" lvl="0" indent="0" algn="l" rtl="0">
              <a:lnSpc>
                <a:spcPct val="100000"/>
              </a:lnSpc>
              <a:spcBef>
                <a:spcPts val="1000"/>
              </a:spcBef>
              <a:spcAft>
                <a:spcPts val="0"/>
              </a:spcAft>
              <a:buNone/>
            </a:pPr>
            <a:r>
              <a:rPr lang="ru"/>
              <a:t>                                                                                 тем, что находит на помойках.</a:t>
            </a:r>
            <a:endParaRPr/>
          </a:p>
          <a:p>
            <a:pPr marL="0" lvl="0" indent="0" algn="l" rtl="0">
              <a:lnSpc>
                <a:spcPct val="100000"/>
              </a:lnSpc>
              <a:spcBef>
                <a:spcPts val="1000"/>
              </a:spcBef>
              <a:spcAft>
                <a:spcPts val="0"/>
              </a:spcAft>
              <a:buNone/>
            </a:pPr>
            <a:r>
              <a:rPr lang="ru"/>
              <a:t>2.   Где вьёт гнёзда ласточка?</a:t>
            </a:r>
            <a:endParaRPr/>
          </a:p>
          <a:p>
            <a:pPr marL="0" lvl="0" indent="0" algn="l" rtl="0">
              <a:lnSpc>
                <a:spcPct val="100000"/>
              </a:lnSpc>
              <a:spcBef>
                <a:spcPts val="1000"/>
              </a:spcBef>
              <a:spcAft>
                <a:spcPts val="0"/>
              </a:spcAft>
              <a:buNone/>
            </a:pPr>
            <a:r>
              <a:rPr lang="ru"/>
              <a:t>       а). на деревьях.</a:t>
            </a:r>
            <a:endParaRPr/>
          </a:p>
          <a:p>
            <a:pPr marL="0" lvl="0" indent="0" algn="l" rtl="0">
              <a:lnSpc>
                <a:spcPct val="100000"/>
              </a:lnSpc>
              <a:spcBef>
                <a:spcPts val="1000"/>
              </a:spcBef>
              <a:spcAft>
                <a:spcPts val="0"/>
              </a:spcAft>
              <a:buNone/>
            </a:pPr>
            <a:r>
              <a:rPr lang="ru"/>
              <a:t>       б). под карнизами домов.</a:t>
            </a:r>
            <a:endParaRPr/>
          </a:p>
          <a:p>
            <a:pPr marL="0" lvl="0" indent="0" algn="l" rtl="0">
              <a:lnSpc>
                <a:spcPct val="100000"/>
              </a:lnSpc>
              <a:spcBef>
                <a:spcPts val="1000"/>
              </a:spcBef>
              <a:spcAft>
                <a:spcPts val="0"/>
              </a:spcAft>
              <a:buNone/>
            </a:pPr>
            <a:r>
              <a:rPr lang="ru"/>
              <a:t>       в). в кустах.</a:t>
            </a: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3"/>
          <p:cNvSpPr txBox="1">
            <a:spLocks noGrp="1"/>
          </p:cNvSpPr>
          <p:nvPr>
            <p:ph type="ctrTitle"/>
          </p:nvPr>
        </p:nvSpPr>
        <p:spPr>
          <a:xfrm>
            <a:off x="685800" y="296751"/>
            <a:ext cx="7772400" cy="1197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741B47"/>
                </a:solidFill>
                <a:latin typeface="Times New Roman"/>
                <a:ea typeface="Times New Roman"/>
                <a:cs typeface="Times New Roman"/>
                <a:sym typeface="Times New Roman"/>
              </a:rPr>
              <a:t>   проверь себя!</a:t>
            </a:r>
            <a:endParaRPr sz="6000" b="1">
              <a:solidFill>
                <a:srgbClr val="741B47"/>
              </a:solidFill>
              <a:latin typeface="Times New Roman"/>
              <a:ea typeface="Times New Roman"/>
              <a:cs typeface="Times New Roman"/>
              <a:sym typeface="Times New Roman"/>
            </a:endParaRPr>
          </a:p>
        </p:txBody>
      </p:sp>
      <p:sp>
        <p:nvSpPr>
          <p:cNvPr id="345" name="Google Shape;345;p53"/>
          <p:cNvSpPr txBox="1">
            <a:spLocks noGrp="1"/>
          </p:cNvSpPr>
          <p:nvPr>
            <p:ph type="subTitle" idx="1"/>
          </p:nvPr>
        </p:nvSpPr>
        <p:spPr>
          <a:xfrm>
            <a:off x="326425" y="1493750"/>
            <a:ext cx="8476800" cy="2390400"/>
          </a:xfrm>
          <a:prstGeom prst="rect">
            <a:avLst/>
          </a:prstGeom>
        </p:spPr>
        <p:txBody>
          <a:bodyPr spcFirstLastPara="1" wrap="square" lIns="91425" tIns="91425" rIns="91425" bIns="91425" anchor="t" anchorCtr="0">
            <a:noAutofit/>
          </a:bodyPr>
          <a:lstStyle/>
          <a:p>
            <a:pPr marL="457200" lvl="0" indent="-457200" algn="l" rtl="0">
              <a:spcBef>
                <a:spcPts val="1000"/>
              </a:spcBef>
              <a:spcAft>
                <a:spcPts val="0"/>
              </a:spcAft>
              <a:buSzPts val="3600"/>
              <a:buAutoNum type="arabicPeriod"/>
            </a:pPr>
            <a:r>
              <a:rPr lang="ru" sz="3600"/>
              <a:t>в скоростных полётах.</a:t>
            </a:r>
            <a:endParaRPr sz="3600"/>
          </a:p>
          <a:p>
            <a:pPr marL="457200" lvl="0" indent="-457200" algn="l" rtl="0">
              <a:spcBef>
                <a:spcPts val="0"/>
              </a:spcBef>
              <a:spcAft>
                <a:spcPts val="0"/>
              </a:spcAft>
              <a:buSzPts val="3600"/>
              <a:buAutoNum type="arabicPeriod"/>
            </a:pPr>
            <a:r>
              <a:rPr lang="ru" sz="3600"/>
              <a:t>под карнизами деревьев.</a:t>
            </a:r>
            <a:endParaRPr sz="3600"/>
          </a:p>
          <a:p>
            <a:pPr marL="457200" lvl="0" indent="-457200" algn="l" rtl="0">
              <a:spcBef>
                <a:spcPts val="0"/>
              </a:spcBef>
              <a:spcAft>
                <a:spcPts val="0"/>
              </a:spcAft>
              <a:buSzPts val="3600"/>
              <a:buAutoNum type="arabicPeriod"/>
            </a:pPr>
            <a:r>
              <a:rPr lang="ru" sz="3600"/>
              <a:t>различными насекомыми, ловя их на лету.</a:t>
            </a:r>
            <a:endParaRPr sz="36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54"/>
          <p:cNvSpPr txBox="1">
            <a:spLocks noGrp="1"/>
          </p:cNvSpPr>
          <p:nvPr>
            <p:ph type="ctrTitle"/>
          </p:nvPr>
        </p:nvSpPr>
        <p:spPr>
          <a:xfrm>
            <a:off x="685800" y="395650"/>
            <a:ext cx="7772400" cy="1622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7200" b="1">
                <a:solidFill>
                  <a:srgbClr val="741B47"/>
                </a:solidFill>
                <a:latin typeface="Comic Sans MS"/>
                <a:ea typeface="Comic Sans MS"/>
                <a:cs typeface="Comic Sans MS"/>
                <a:sym typeface="Comic Sans MS"/>
              </a:rPr>
              <a:t>МОЛОДЦЫ!!!</a:t>
            </a:r>
            <a:endParaRPr sz="7200" b="1">
              <a:solidFill>
                <a:srgbClr val="741B47"/>
              </a:solidFill>
              <a:latin typeface="Comic Sans MS"/>
              <a:ea typeface="Comic Sans MS"/>
              <a:cs typeface="Comic Sans MS"/>
              <a:sym typeface="Comic Sans MS"/>
            </a:endParaRPr>
          </a:p>
        </p:txBody>
      </p:sp>
      <p:sp>
        <p:nvSpPr>
          <p:cNvPr id="351" name="Google Shape;351;p54"/>
          <p:cNvSpPr txBox="1">
            <a:spLocks noGrp="1"/>
          </p:cNvSpPr>
          <p:nvPr>
            <p:ph type="subTitle" idx="1"/>
          </p:nvPr>
        </p:nvSpPr>
        <p:spPr>
          <a:xfrm>
            <a:off x="1143000" y="2701528"/>
            <a:ext cx="6858000" cy="12417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endParaRPr/>
          </a:p>
        </p:txBody>
      </p:sp>
      <p:pic>
        <p:nvPicPr>
          <p:cNvPr id="352" name="Google Shape;352;p54" descr="Улыбка, Grinning, Гринь, Зубы,"/>
          <p:cNvPicPr preferRelativeResize="0"/>
          <p:nvPr/>
        </p:nvPicPr>
        <p:blipFill>
          <a:blip r:embed="rId3">
            <a:alphaModFix/>
          </a:blip>
          <a:stretch>
            <a:fillRect/>
          </a:stretch>
        </p:blipFill>
        <p:spPr>
          <a:xfrm>
            <a:off x="2532175" y="2630025"/>
            <a:ext cx="3940426" cy="1970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ctrTitle"/>
          </p:nvPr>
        </p:nvSpPr>
        <p:spPr>
          <a:xfrm>
            <a:off x="685800" y="237400"/>
            <a:ext cx="7772400" cy="80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4800">
                <a:solidFill>
                  <a:srgbClr val="4C1130"/>
                </a:solidFill>
                <a:latin typeface="Times New Roman"/>
                <a:ea typeface="Times New Roman"/>
                <a:cs typeface="Times New Roman"/>
                <a:sym typeface="Times New Roman"/>
              </a:rPr>
              <a:t>ОТВЕТЬ НА ВОПРОСЫ</a:t>
            </a:r>
            <a:endParaRPr sz="4800">
              <a:solidFill>
                <a:srgbClr val="4C1130"/>
              </a:solidFill>
              <a:latin typeface="Times New Roman"/>
              <a:ea typeface="Times New Roman"/>
              <a:cs typeface="Times New Roman"/>
              <a:sym typeface="Times New Roman"/>
            </a:endParaRPr>
          </a:p>
        </p:txBody>
      </p:sp>
      <p:sp>
        <p:nvSpPr>
          <p:cNvPr id="112" name="Google Shape;112;p17"/>
          <p:cNvSpPr txBox="1">
            <a:spLocks noGrp="1"/>
          </p:cNvSpPr>
          <p:nvPr>
            <p:ph type="subTitle" idx="1"/>
          </p:nvPr>
        </p:nvSpPr>
        <p:spPr>
          <a:xfrm>
            <a:off x="148375" y="919900"/>
            <a:ext cx="8684700" cy="33828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1000"/>
              </a:spcBef>
              <a:spcAft>
                <a:spcPts val="0"/>
              </a:spcAft>
              <a:buSzPts val="1400"/>
              <a:buAutoNum type="arabicPeriod"/>
            </a:pPr>
            <a:r>
              <a:rPr lang="ru"/>
              <a:t>Когда поднялась ВОРОНА?                         3. Где ВОРОНА набрала продуктов?</a:t>
            </a:r>
            <a:endParaRPr/>
          </a:p>
          <a:p>
            <a:pPr marL="0" lvl="0" indent="0" algn="l" rtl="0">
              <a:lnSpc>
                <a:spcPct val="100000"/>
              </a:lnSpc>
              <a:spcBef>
                <a:spcPts val="1000"/>
              </a:spcBef>
              <a:spcAft>
                <a:spcPts val="0"/>
              </a:spcAft>
              <a:buNone/>
            </a:pPr>
            <a:r>
              <a:rPr lang="ru"/>
              <a:t>         а).  рано утром.                                                 а). в супермаркете.                  </a:t>
            </a:r>
            <a:endParaRPr/>
          </a:p>
          <a:p>
            <a:pPr marL="0" lvl="0" indent="0" algn="l" rtl="0">
              <a:lnSpc>
                <a:spcPct val="100000"/>
              </a:lnSpc>
              <a:spcBef>
                <a:spcPts val="1000"/>
              </a:spcBef>
              <a:spcAft>
                <a:spcPts val="0"/>
              </a:spcAft>
              <a:buNone/>
            </a:pPr>
            <a:r>
              <a:rPr lang="ru"/>
              <a:t>         б). днём.                                                            б). на помойке.</a:t>
            </a:r>
            <a:endParaRPr/>
          </a:p>
          <a:p>
            <a:pPr marL="0" lvl="0" indent="0" algn="l" rtl="0">
              <a:lnSpc>
                <a:spcPct val="100000"/>
              </a:lnSpc>
              <a:spcBef>
                <a:spcPts val="1000"/>
              </a:spcBef>
              <a:spcAft>
                <a:spcPts val="0"/>
              </a:spcAft>
              <a:buNone/>
            </a:pPr>
            <a:r>
              <a:rPr lang="ru"/>
              <a:t>         в). поздно вечером.                                          в). на рынке.</a:t>
            </a:r>
            <a:endParaRPr/>
          </a:p>
          <a:p>
            <a:pPr marL="0" lvl="0" indent="0" algn="l" rtl="0">
              <a:lnSpc>
                <a:spcPct val="100000"/>
              </a:lnSpc>
              <a:spcBef>
                <a:spcPts val="1000"/>
              </a:spcBef>
              <a:spcAft>
                <a:spcPts val="0"/>
              </a:spcAft>
              <a:buNone/>
            </a:pPr>
            <a:endParaRPr/>
          </a:p>
          <a:p>
            <a:pPr marL="0" lvl="0" indent="0" algn="l" rtl="0">
              <a:lnSpc>
                <a:spcPct val="100000"/>
              </a:lnSpc>
              <a:spcBef>
                <a:spcPts val="1000"/>
              </a:spcBef>
              <a:spcAft>
                <a:spcPts val="0"/>
              </a:spcAft>
              <a:buNone/>
            </a:pPr>
            <a:r>
              <a:rPr lang="ru"/>
              <a:t>  2.    Что готовила ВОРОНА?</a:t>
            </a:r>
            <a:endParaRPr/>
          </a:p>
          <a:p>
            <a:pPr marL="0" lvl="0" indent="0" algn="l" rtl="0">
              <a:lnSpc>
                <a:spcPct val="100000"/>
              </a:lnSpc>
              <a:spcBef>
                <a:spcPts val="1000"/>
              </a:spcBef>
              <a:spcAft>
                <a:spcPts val="0"/>
              </a:spcAft>
              <a:buNone/>
            </a:pPr>
            <a:r>
              <a:rPr lang="ru"/>
              <a:t>        а). обед.</a:t>
            </a:r>
            <a:endParaRPr/>
          </a:p>
          <a:p>
            <a:pPr marL="0" lvl="0" indent="0" algn="l" rtl="0">
              <a:lnSpc>
                <a:spcPct val="100000"/>
              </a:lnSpc>
              <a:spcBef>
                <a:spcPts val="1000"/>
              </a:spcBef>
              <a:spcAft>
                <a:spcPts val="0"/>
              </a:spcAft>
              <a:buNone/>
            </a:pPr>
            <a:r>
              <a:rPr lang="ru"/>
              <a:t>        б). ужин.</a:t>
            </a:r>
            <a:endParaRPr/>
          </a:p>
          <a:p>
            <a:pPr marL="0" lvl="0" indent="0" algn="l" rtl="0">
              <a:lnSpc>
                <a:spcPct val="100000"/>
              </a:lnSpc>
              <a:spcBef>
                <a:spcPts val="1000"/>
              </a:spcBef>
              <a:spcAft>
                <a:spcPts val="0"/>
              </a:spcAft>
              <a:buNone/>
            </a:pPr>
            <a:r>
              <a:rPr lang="ru"/>
              <a:t>        в). завтрак.</a:t>
            </a:r>
            <a:endParaRPr/>
          </a:p>
          <a:p>
            <a:pPr marL="0" lvl="0" indent="0" algn="l" rtl="0">
              <a:lnSpc>
                <a:spcPct val="100000"/>
              </a:lnSpc>
              <a:spcBef>
                <a:spcPts val="1000"/>
              </a:spcBef>
              <a:spcAft>
                <a:spcPts val="0"/>
              </a:spcAft>
              <a:buNone/>
            </a:pPr>
            <a:r>
              <a:rPr lang="ru"/>
              <a:t>         </a:t>
            </a:r>
            <a:endParaRPr/>
          </a:p>
          <a:p>
            <a:pPr marL="0" lvl="0" indent="0" algn="l" rtl="0">
              <a:lnSpc>
                <a:spcPct val="100000"/>
              </a:lnSpc>
              <a:spcBef>
                <a:spcPts val="1000"/>
              </a:spcBef>
              <a:spcAft>
                <a:spcPts val="0"/>
              </a:spcAft>
              <a:buNone/>
            </a:pPr>
            <a:r>
              <a:rPr lang="ru"/>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ctrTitle"/>
          </p:nvPr>
        </p:nvSpPr>
        <p:spPr>
          <a:xfrm>
            <a:off x="685800" y="296751"/>
            <a:ext cx="7772400" cy="1197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741B47"/>
                </a:solidFill>
                <a:latin typeface="Times New Roman"/>
                <a:ea typeface="Times New Roman"/>
                <a:cs typeface="Times New Roman"/>
                <a:sym typeface="Times New Roman"/>
              </a:rPr>
              <a:t>проверь себя!</a:t>
            </a:r>
            <a:endParaRPr sz="6000" b="1">
              <a:solidFill>
                <a:srgbClr val="741B47"/>
              </a:solidFill>
              <a:latin typeface="Times New Roman"/>
              <a:ea typeface="Times New Roman"/>
              <a:cs typeface="Times New Roman"/>
              <a:sym typeface="Times New Roman"/>
            </a:endParaRPr>
          </a:p>
        </p:txBody>
      </p:sp>
      <p:sp>
        <p:nvSpPr>
          <p:cNvPr id="118" name="Google Shape;118;p18"/>
          <p:cNvSpPr txBox="1">
            <a:spLocks noGrp="1"/>
          </p:cNvSpPr>
          <p:nvPr>
            <p:ph type="subTitle" idx="1"/>
          </p:nvPr>
        </p:nvSpPr>
        <p:spPr>
          <a:xfrm>
            <a:off x="1034200" y="1552947"/>
            <a:ext cx="6858000" cy="2390400"/>
          </a:xfrm>
          <a:prstGeom prst="rect">
            <a:avLst/>
          </a:prstGeom>
        </p:spPr>
        <p:txBody>
          <a:bodyPr spcFirstLastPara="1" wrap="square" lIns="91425" tIns="91425" rIns="91425" bIns="91425" anchor="t" anchorCtr="0">
            <a:noAutofit/>
          </a:bodyPr>
          <a:lstStyle/>
          <a:p>
            <a:pPr marL="457200" lvl="0" indent="-533400" algn="l" rtl="0">
              <a:spcBef>
                <a:spcPts val="1000"/>
              </a:spcBef>
              <a:spcAft>
                <a:spcPts val="0"/>
              </a:spcAft>
              <a:buSzPts val="4800"/>
              <a:buAutoNum type="arabicPeriod"/>
            </a:pPr>
            <a:r>
              <a:rPr lang="ru" sz="4800"/>
              <a:t>рано утром.</a:t>
            </a:r>
            <a:endParaRPr sz="4800"/>
          </a:p>
          <a:p>
            <a:pPr marL="457200" lvl="0" indent="-533400" algn="l" rtl="0">
              <a:spcBef>
                <a:spcPts val="0"/>
              </a:spcBef>
              <a:spcAft>
                <a:spcPts val="0"/>
              </a:spcAft>
              <a:buSzPts val="4800"/>
              <a:buAutoNum type="arabicPeriod"/>
            </a:pPr>
            <a:r>
              <a:rPr lang="ru" sz="4800"/>
              <a:t>ужин.</a:t>
            </a:r>
            <a:endParaRPr sz="4800"/>
          </a:p>
          <a:p>
            <a:pPr marL="457200" lvl="0" indent="-533400" algn="l" rtl="0">
              <a:spcBef>
                <a:spcPts val="0"/>
              </a:spcBef>
              <a:spcAft>
                <a:spcPts val="0"/>
              </a:spcAft>
              <a:buSzPts val="4800"/>
              <a:buAutoNum type="arabicPeriod"/>
            </a:pPr>
            <a:r>
              <a:rPr lang="ru" sz="4800"/>
              <a:t>на помойке.</a:t>
            </a:r>
            <a:endParaRPr sz="4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ctrTitle"/>
          </p:nvPr>
        </p:nvSpPr>
        <p:spPr>
          <a:xfrm>
            <a:off x="685800" y="257176"/>
            <a:ext cx="7772400" cy="1048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rPr>
              <a:t>    ГРАЧ</a:t>
            </a:r>
            <a:endParaRPr sz="6000" b="1">
              <a:solidFill>
                <a:srgbClr val="0000FF"/>
              </a:solidFill>
            </a:endParaRPr>
          </a:p>
        </p:txBody>
      </p:sp>
      <p:sp>
        <p:nvSpPr>
          <p:cNvPr id="124" name="Google Shape;124;p19"/>
          <p:cNvSpPr txBox="1">
            <a:spLocks noGrp="1"/>
          </p:cNvSpPr>
          <p:nvPr>
            <p:ph type="subTitle" idx="1"/>
          </p:nvPr>
        </p:nvSpPr>
        <p:spPr>
          <a:xfrm>
            <a:off x="628650" y="1216625"/>
            <a:ext cx="4109400" cy="3244500"/>
          </a:xfrm>
          <a:prstGeom prst="rect">
            <a:avLst/>
          </a:prstGeom>
        </p:spPr>
        <p:txBody>
          <a:bodyPr spcFirstLastPara="1" wrap="square" lIns="91425" tIns="91425" rIns="91425" bIns="91425" anchor="t" anchorCtr="0">
            <a:noAutofit/>
          </a:bodyPr>
          <a:lstStyle/>
          <a:p>
            <a:pPr marL="0" lvl="0" indent="0" algn="l" rtl="0">
              <a:lnSpc>
                <a:spcPct val="100000"/>
              </a:lnSpc>
              <a:spcBef>
                <a:spcPts val="1000"/>
              </a:spcBef>
              <a:spcAft>
                <a:spcPts val="0"/>
              </a:spcAft>
              <a:buNone/>
            </a:pPr>
            <a:r>
              <a:rPr lang="ru" b="1"/>
              <a:t>Трубочистов всех черней</a:t>
            </a:r>
            <a:endParaRPr b="1"/>
          </a:p>
          <a:p>
            <a:pPr marL="0" lvl="0" indent="0" algn="l" rtl="0">
              <a:lnSpc>
                <a:spcPct val="100000"/>
              </a:lnSpc>
              <a:spcBef>
                <a:spcPts val="1000"/>
              </a:spcBef>
              <a:spcAft>
                <a:spcPts val="0"/>
              </a:spcAft>
              <a:buNone/>
            </a:pPr>
            <a:r>
              <a:rPr lang="ru" b="1"/>
              <a:t>Этот санитар полей</a:t>
            </a:r>
            <a:endParaRPr b="1"/>
          </a:p>
          <a:p>
            <a:pPr marL="0" lvl="0" indent="0" algn="l" rtl="0">
              <a:lnSpc>
                <a:spcPct val="100000"/>
              </a:lnSpc>
              <a:spcBef>
                <a:spcPts val="1000"/>
              </a:spcBef>
              <a:spcAft>
                <a:spcPts val="0"/>
              </a:spcAft>
              <a:buNone/>
            </a:pPr>
            <a:r>
              <a:rPr lang="ru" b="1"/>
              <a:t>По весенней пашне бродит,</a:t>
            </a:r>
            <a:endParaRPr b="1"/>
          </a:p>
          <a:p>
            <a:pPr marL="0" lvl="0" indent="0" algn="l" rtl="0">
              <a:lnSpc>
                <a:spcPct val="100000"/>
              </a:lnSpc>
              <a:spcBef>
                <a:spcPts val="1000"/>
              </a:spcBef>
              <a:spcAft>
                <a:spcPts val="0"/>
              </a:spcAft>
              <a:buNone/>
            </a:pPr>
            <a:r>
              <a:rPr lang="ru" b="1"/>
              <a:t>Червячков себе находит.</a:t>
            </a:r>
            <a:endParaRPr b="1"/>
          </a:p>
          <a:p>
            <a:pPr marL="0" lvl="0" indent="0" algn="l" rtl="0">
              <a:lnSpc>
                <a:spcPct val="100000"/>
              </a:lnSpc>
              <a:spcBef>
                <a:spcPts val="1000"/>
              </a:spcBef>
              <a:spcAft>
                <a:spcPts val="0"/>
              </a:spcAft>
              <a:buNone/>
            </a:pPr>
            <a:r>
              <a:rPr lang="ru" b="1"/>
              <a:t>Попадётся же полёвка - </a:t>
            </a:r>
            <a:endParaRPr b="1"/>
          </a:p>
          <a:p>
            <a:pPr marL="0" lvl="0" indent="0" algn="l" rtl="0">
              <a:lnSpc>
                <a:spcPct val="100000"/>
              </a:lnSpc>
              <a:spcBef>
                <a:spcPts val="1000"/>
              </a:spcBef>
              <a:spcAft>
                <a:spcPts val="0"/>
              </a:spcAft>
              <a:buNone/>
            </a:pPr>
            <a:r>
              <a:rPr lang="ru" b="1"/>
              <a:t>И её подхватит ловко.</a:t>
            </a:r>
            <a:endParaRPr b="1"/>
          </a:p>
          <a:p>
            <a:pPr marL="0" lvl="0" indent="0" algn="l" rtl="0">
              <a:lnSpc>
                <a:spcPct val="100000"/>
              </a:lnSpc>
              <a:spcBef>
                <a:spcPts val="1000"/>
              </a:spcBef>
              <a:spcAft>
                <a:spcPts val="0"/>
              </a:spcAft>
              <a:buNone/>
            </a:pPr>
            <a:r>
              <a:rPr lang="ru" b="1"/>
              <a:t>ГРАЧ , давай-ка не зевай,</a:t>
            </a:r>
            <a:endParaRPr b="1"/>
          </a:p>
          <a:p>
            <a:pPr marL="0" lvl="0" indent="0" algn="l" rtl="0">
              <a:lnSpc>
                <a:spcPct val="100000"/>
              </a:lnSpc>
              <a:spcBef>
                <a:spcPts val="1000"/>
              </a:spcBef>
              <a:spcAft>
                <a:spcPts val="0"/>
              </a:spcAft>
              <a:buNone/>
            </a:pPr>
            <a:r>
              <a:rPr lang="ru" b="1"/>
              <a:t>Урожай нам собирай.</a:t>
            </a:r>
            <a:endParaRPr b="1"/>
          </a:p>
        </p:txBody>
      </p:sp>
      <p:pic>
        <p:nvPicPr>
          <p:cNvPr id="125" name="Google Shape;125;p19" descr="crow.jpg"/>
          <p:cNvPicPr preferRelativeResize="0"/>
          <p:nvPr/>
        </p:nvPicPr>
        <p:blipFill>
          <a:blip r:embed="rId3">
            <a:alphaModFix/>
          </a:blip>
          <a:stretch>
            <a:fillRect/>
          </a:stretch>
        </p:blipFill>
        <p:spPr>
          <a:xfrm>
            <a:off x="5488975" y="1165925"/>
            <a:ext cx="3496775" cy="2869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ctrTitle"/>
          </p:nvPr>
        </p:nvSpPr>
        <p:spPr>
          <a:xfrm>
            <a:off x="685800" y="187926"/>
            <a:ext cx="7772400" cy="1028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sz="6000" b="1">
                <a:solidFill>
                  <a:srgbClr val="0000FF"/>
                </a:solidFill>
              </a:rPr>
              <a:t>    ГРАЧ</a:t>
            </a:r>
            <a:endParaRPr sz="6000" b="1">
              <a:solidFill>
                <a:srgbClr val="0000FF"/>
              </a:solidFill>
            </a:endParaRPr>
          </a:p>
        </p:txBody>
      </p:sp>
      <p:sp>
        <p:nvSpPr>
          <p:cNvPr id="131" name="Google Shape;131;p20"/>
          <p:cNvSpPr txBox="1">
            <a:spLocks noGrp="1"/>
          </p:cNvSpPr>
          <p:nvPr>
            <p:ph type="subTitle" idx="1"/>
          </p:nvPr>
        </p:nvSpPr>
        <p:spPr>
          <a:xfrm>
            <a:off x="425325" y="1028700"/>
            <a:ext cx="8249400" cy="3906900"/>
          </a:xfrm>
          <a:prstGeom prst="rect">
            <a:avLst/>
          </a:prstGeom>
        </p:spPr>
        <p:txBody>
          <a:bodyPr spcFirstLastPara="1" wrap="square" lIns="91425" tIns="91425" rIns="91425" bIns="91425" anchor="t" anchorCtr="0">
            <a:noAutofit/>
          </a:bodyPr>
          <a:lstStyle/>
          <a:p>
            <a:pPr marL="0" lvl="0" indent="0" algn="just" rtl="0">
              <a:spcBef>
                <a:spcPts val="1000"/>
              </a:spcBef>
              <a:spcAft>
                <a:spcPts val="0"/>
              </a:spcAft>
              <a:buNone/>
            </a:pPr>
            <a:r>
              <a:rPr lang="ru"/>
              <a:t>     </a:t>
            </a:r>
            <a:r>
              <a:rPr lang="ru" sz="2400">
                <a:latin typeface="Times New Roman"/>
                <a:ea typeface="Times New Roman"/>
                <a:cs typeface="Times New Roman"/>
                <a:sym typeface="Times New Roman"/>
              </a:rPr>
              <a:t>  </a:t>
            </a:r>
            <a:r>
              <a:rPr lang="ru" sz="2400" b="1">
                <a:latin typeface="Times New Roman"/>
                <a:ea typeface="Times New Roman"/>
                <a:cs typeface="Times New Roman"/>
                <a:sym typeface="Times New Roman"/>
              </a:rPr>
              <a:t>  Грач </a:t>
            </a:r>
            <a:r>
              <a:rPr lang="ru" sz="2400">
                <a:latin typeface="Times New Roman"/>
                <a:ea typeface="Times New Roman"/>
                <a:cs typeface="Times New Roman"/>
                <a:sym typeface="Times New Roman"/>
              </a:rPr>
              <a:t>- перелётная птица  с чёрным опереньем и большим чёрным клювом. Осенью нрачи собираются в стайки и улетают в тёплые края, а весной возвращаются обратно. весной,  вскоре после прилёта, они,  приступают к ремонту старых и строительству новых гнёзд. гнёзда грачи устраивают на высоких деревьях. как и вороны, любят селиться поблизости от человека. корм грачи себе находят в основном на полях -они уничтожают вредных для сельскокозяйственных культур насекомых. поэтому грачей и называют полезными птицами.</a:t>
            </a:r>
            <a:endParaRPr sz="24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ctrTitle"/>
          </p:nvPr>
        </p:nvSpPr>
        <p:spPr>
          <a:xfrm>
            <a:off x="685800" y="1800224"/>
            <a:ext cx="7772400" cy="83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137" name="Google Shape;137;p21"/>
          <p:cNvSpPr txBox="1">
            <a:spLocks noGrp="1"/>
          </p:cNvSpPr>
          <p:nvPr>
            <p:ph type="subTitle" idx="1"/>
          </p:nvPr>
        </p:nvSpPr>
        <p:spPr>
          <a:xfrm>
            <a:off x="1143000" y="2701528"/>
            <a:ext cx="6858000" cy="12417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endParaRPr/>
          </a:p>
        </p:txBody>
      </p:sp>
      <p:pic>
        <p:nvPicPr>
          <p:cNvPr id="138" name="Google Shape;138;p21" descr="Весенние песни в исполнении Грача." title="Грач издает звуки">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theme/theme1.xml><?xml version="1.0" encoding="utf-8"?>
<a:theme xmlns:a="http://schemas.openxmlformats.org/drawingml/2006/main" name="Тема Office">
  <a:themeElements>
    <a:clrScheme name="mirpps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1870</Words>
  <Application>Microsoft Office PowerPoint</Application>
  <PresentationFormat>Экран (16:9)</PresentationFormat>
  <Paragraphs>253</Paragraphs>
  <Slides>42</Slides>
  <Notes>42</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Тема Office</vt:lpstr>
      <vt:lpstr>    Отдел образования Дятловского райисполкома  государственное учреждение образования «Средняя школа №3 г.Дятлово»     ПТИЦЫ. </vt:lpstr>
      <vt:lpstr>    ВОРОНА</vt:lpstr>
      <vt:lpstr>    ВОРОНА</vt:lpstr>
      <vt:lpstr>Презентация PowerPoint</vt:lpstr>
      <vt:lpstr>ОТВЕТЬ НА ВОПРОСЫ</vt:lpstr>
      <vt:lpstr>проверь себя!</vt:lpstr>
      <vt:lpstr>    ГРАЧ</vt:lpstr>
      <vt:lpstr>    ГРАЧ</vt:lpstr>
      <vt:lpstr>Презентация PowerPoint</vt:lpstr>
      <vt:lpstr>ОТВЕТЬ НА ВОПРОСЫ</vt:lpstr>
      <vt:lpstr>проверь себя!</vt:lpstr>
      <vt:lpstr>    ДРОЗД</vt:lpstr>
      <vt:lpstr>    ДРОЗД</vt:lpstr>
      <vt:lpstr>Презентация PowerPoint</vt:lpstr>
      <vt:lpstr>ОТВЕТЬ НА ВОПРОСЫ</vt:lpstr>
      <vt:lpstr>   проверь себя!</vt:lpstr>
      <vt:lpstr>    ДЯТЕЛ</vt:lpstr>
      <vt:lpstr>    ДЯТЕЛ</vt:lpstr>
      <vt:lpstr>Презентация PowerPoint</vt:lpstr>
      <vt:lpstr>ОТВЕТЬ НА ВОПРОСЫ</vt:lpstr>
      <vt:lpstr>   проверь себя!</vt:lpstr>
      <vt:lpstr>    ЗЯБЛИК</vt:lpstr>
      <vt:lpstr>     ЗЯБЛИК</vt:lpstr>
      <vt:lpstr>Презентация PowerPoint</vt:lpstr>
      <vt:lpstr>ОТВЕТЬ НА ВОПРОСЫ</vt:lpstr>
      <vt:lpstr>   проверь себя!</vt:lpstr>
      <vt:lpstr>     КЛЁСТ</vt:lpstr>
      <vt:lpstr>     КЛЁСТ                 </vt:lpstr>
      <vt:lpstr>Презентация PowerPoint</vt:lpstr>
      <vt:lpstr>ОТВЕТЬ НА ВОПРОСЫ</vt:lpstr>
      <vt:lpstr>   проверь себя!</vt:lpstr>
      <vt:lpstr>     КУКУШКА</vt:lpstr>
      <vt:lpstr>     КУКУШКА</vt:lpstr>
      <vt:lpstr>Презентация PowerPoint</vt:lpstr>
      <vt:lpstr>ОТВЕТЬ НА ВОПРОСЫ</vt:lpstr>
      <vt:lpstr>   проверь себя!</vt:lpstr>
      <vt:lpstr>     ЛАСТОЧКА</vt:lpstr>
      <vt:lpstr>     ЛАСТОЧКА</vt:lpstr>
      <vt:lpstr>Презентация PowerPoint</vt:lpstr>
      <vt:lpstr>ОТВЕТЬ НА ВОПРОСЫ</vt:lpstr>
      <vt:lpstr>   проверь себя!</vt:lpstr>
      <vt:lpstr>МОЛОДЦЫ!!!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ПТИЦЫ. </dc:title>
  <cp:lastModifiedBy>Ольга</cp:lastModifiedBy>
  <cp:revision>2</cp:revision>
  <dcterms:modified xsi:type="dcterms:W3CDTF">2021-02-28T16:20:21Z</dcterms:modified>
</cp:coreProperties>
</file>